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60"/>
  </p:normalViewPr>
  <p:slideViewPr>
    <p:cSldViewPr snapToGrid="0">
      <p:cViewPr>
        <p:scale>
          <a:sx n="41" d="100"/>
          <a:sy n="41" d="100"/>
        </p:scale>
        <p:origin x="2004" y="14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D6E9-CE11-DA7E-71F3-F6E415ECFE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BB5643-3AF2-1DB4-904A-6F6CF961F5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04163F-0FC7-803C-D023-43D5AF946995}"/>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6ECA4AE5-9852-69A8-F237-942A74840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752B7-A64B-EE40-E9BD-B77EB8DFA604}"/>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370430536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B7CC-C776-53D7-3A62-F4E63C57CF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15526F-4B1C-4562-3ABE-F7A19DF719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517D0-5AD0-9637-29AF-AF6BE6F38378}"/>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A0DF5D2E-ED1F-1E05-6472-3E0C67D03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E924D-03D4-AD36-6454-47A4D94DAAD8}"/>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12739099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5C18-9644-B29E-CBE1-131B8C8229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563BC3-797A-CA8B-B576-FD052D2246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C4F295-F132-DC5C-6E9D-65D67F9BF9D1}"/>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85D2B416-5933-213B-E44D-417AC7025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1BF69-BDFC-7176-1D53-4F3D360CA049}"/>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3884042886"/>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A0147-4F9D-0013-D1BB-B5F6AE70B6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22EBB-9F56-81C3-3554-B492A9F91C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F21737-04D6-1522-CCEA-D8EDCDFBE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661AE-CC26-7EBF-0C4F-CE68C7876ABF}"/>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6" name="Footer Placeholder 5">
            <a:extLst>
              <a:ext uri="{FF2B5EF4-FFF2-40B4-BE49-F238E27FC236}">
                <a16:creationId xmlns:a16="http://schemas.microsoft.com/office/drawing/2014/main" id="{98BD3BA7-DA90-867B-4CA0-55D7F19EA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E6EDF2-64E6-9EC8-E9C8-27BE3E2B2F0B}"/>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135681102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7994-21E0-07AC-0979-079A201DDE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00629-94AF-E44C-04DF-E4B80A181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7C13BA-CA42-4B75-480E-BE0B526975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041C8E-B917-D72A-DFDA-FBDD1126B7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99533-3D45-6789-4A3B-17A76A6D72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56920F-E795-5432-1C3D-C9A8EFB72B03}"/>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8" name="Footer Placeholder 7">
            <a:extLst>
              <a:ext uri="{FF2B5EF4-FFF2-40B4-BE49-F238E27FC236}">
                <a16:creationId xmlns:a16="http://schemas.microsoft.com/office/drawing/2014/main" id="{3FB51C3B-9CA3-394E-BC62-51BDD3B2FF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CD0219-953F-71A0-C519-926DDD9EA8E3}"/>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19415632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F6E3-FE14-6FB1-C784-8CB3DD551C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45AE76-6D2B-76D1-6608-96820CA9FCD0}"/>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4" name="Footer Placeholder 3">
            <a:extLst>
              <a:ext uri="{FF2B5EF4-FFF2-40B4-BE49-F238E27FC236}">
                <a16:creationId xmlns:a16="http://schemas.microsoft.com/office/drawing/2014/main" id="{B0D88B14-230A-6B96-215F-959FDE6804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2784AA-EF56-CFF7-7965-6EF6564B71F8}"/>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218386204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0B2D79-B69D-2039-B6D3-DFD13746555E}"/>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3" name="Footer Placeholder 2">
            <a:extLst>
              <a:ext uri="{FF2B5EF4-FFF2-40B4-BE49-F238E27FC236}">
                <a16:creationId xmlns:a16="http://schemas.microsoft.com/office/drawing/2014/main" id="{08A3BAB3-0135-0EFD-10AD-FFBDD81948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38D12-8959-A71D-90CF-ED1392F7E19E}"/>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4171555687"/>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D187-2A90-06E9-1FB8-86A8E680E0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19A887-81EB-A855-F99B-EFE97C24E0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5F1422-BA64-40FC-DE11-0E3C0D609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238C31-D392-3234-5785-54265F486822}"/>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6" name="Footer Placeholder 5">
            <a:extLst>
              <a:ext uri="{FF2B5EF4-FFF2-40B4-BE49-F238E27FC236}">
                <a16:creationId xmlns:a16="http://schemas.microsoft.com/office/drawing/2014/main" id="{3D960427-249D-6774-1A8A-078C76BDEF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82468-B19B-92DC-16BA-B469C8358610}"/>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187459167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932A-F975-A721-19FF-559ED9EB02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B65A06-DFA7-CC3F-3BBF-B45C2CD8F2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221678-B9C6-7974-6780-CFC792A54B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7A90E-0A0D-8193-AEE9-4373B4666CDC}"/>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6" name="Footer Placeholder 5">
            <a:extLst>
              <a:ext uri="{FF2B5EF4-FFF2-40B4-BE49-F238E27FC236}">
                <a16:creationId xmlns:a16="http://schemas.microsoft.com/office/drawing/2014/main" id="{257DE1BF-5D56-63FE-8EFD-5A701DDB7E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5AD01E-D859-638D-7682-7627984C6656}"/>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356632350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0331-D7CD-CB04-EB6F-C4124CD7B3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02093-7485-E7D2-7C94-98BEE2FB71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F9CDCA-BD67-3ADE-CA33-2A89A53BD0E3}"/>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D9B2737B-B050-6F2B-1348-F3CC7BB2C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5D3F6-71D5-8F8D-2225-F3ABC92D49F8}"/>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272344889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09177-8A0E-8AE3-2A52-E6CAAB82AB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E74678-4460-86A9-4308-13143FB61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3E32A8-EFE0-94E9-CE62-CE1F2FC4869E}"/>
              </a:ext>
            </a:extLst>
          </p:cNvPr>
          <p:cNvSpPr>
            <a:spLocks noGrp="1"/>
          </p:cNvSpPr>
          <p:nvPr>
            <p:ph type="dt" sz="half" idx="10"/>
          </p:nvPr>
        </p:nvSpPr>
        <p:spPr/>
        <p:txBody>
          <a:body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C5015164-EE7B-F3F9-126F-0ACD42DF6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644B4-57D6-8DDD-16C2-7D415C801D65}"/>
              </a:ext>
            </a:extLst>
          </p:cNvPr>
          <p:cNvSpPr>
            <a:spLocks noGrp="1"/>
          </p:cNvSpPr>
          <p:nvPr>
            <p:ph type="sldNum" sz="quarter" idx="12"/>
          </p:nvPr>
        </p:nvSpPr>
        <p:spPr/>
        <p:txBody>
          <a:bodyPr/>
          <a:lstStyle/>
          <a:p>
            <a:fld id="{41C7CEE7-48F8-4687-9A2D-E878F7256DE6}" type="slidenum">
              <a:rPr lang="en-US" smtClean="0"/>
              <a:t>‹#›</a:t>
            </a:fld>
            <a:endParaRPr lang="en-US"/>
          </a:p>
        </p:txBody>
      </p:sp>
    </p:spTree>
    <p:extLst>
      <p:ext uri="{BB962C8B-B14F-4D97-AF65-F5344CB8AC3E}">
        <p14:creationId xmlns:p14="http://schemas.microsoft.com/office/powerpoint/2010/main" val="371538543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15527D-618D-649B-D775-A93ED0DC4B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870F66-59AE-E992-4ED8-2DD982018F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9BAD-38C4-9436-8F3E-92F62A9599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50C7D8-5E53-4266-9410-F77FDB35E1DE}" type="datetimeFigureOut">
              <a:rPr lang="en-US" smtClean="0"/>
              <a:t>12/16/2024</a:t>
            </a:fld>
            <a:endParaRPr lang="en-US"/>
          </a:p>
        </p:txBody>
      </p:sp>
      <p:sp>
        <p:nvSpPr>
          <p:cNvPr id="5" name="Footer Placeholder 4">
            <a:extLst>
              <a:ext uri="{FF2B5EF4-FFF2-40B4-BE49-F238E27FC236}">
                <a16:creationId xmlns:a16="http://schemas.microsoft.com/office/drawing/2014/main" id="{086B9B52-7900-2C5F-8BAC-2D2424053D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D677CC-6C5A-4A02-85FB-9A1A40FB19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C7CEE7-48F8-4687-9A2D-E878F7256DE6}" type="slidenum">
              <a:rPr lang="en-US" smtClean="0"/>
              <a:t>‹#›</a:t>
            </a:fld>
            <a:endParaRPr lang="en-US"/>
          </a:p>
        </p:txBody>
      </p:sp>
    </p:spTree>
    <p:extLst>
      <p:ext uri="{BB962C8B-B14F-4D97-AF65-F5344CB8AC3E}">
        <p14:creationId xmlns:p14="http://schemas.microsoft.com/office/powerpoint/2010/main" val="2503073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n/people-man-guy-alone-sad-2567395/"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en/people-man-guy-alone-sad-2567395/"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2">
                <a:lumMod val="60000"/>
                <a:lumOff val="40000"/>
              </a:schemeClr>
            </a:gs>
            <a:gs pos="83000">
              <a:schemeClr val="accent2">
                <a:lumMod val="40000"/>
                <a:lumOff val="6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06668B7A-CB16-DD78-F7EE-E2D99C3A767B}"/>
              </a:ext>
            </a:extLst>
          </p:cNvPr>
          <p:cNvSpPr/>
          <p:nvPr/>
        </p:nvSpPr>
        <p:spPr>
          <a:xfrm rot="5400000">
            <a:off x="3334668" y="-2027788"/>
            <a:ext cx="12668252" cy="9844094"/>
          </a:xfrm>
          <a:custGeom>
            <a:avLst/>
            <a:gdLst>
              <a:gd name="connsiteX0" fmla="*/ 9658352 w 12668252"/>
              <a:gd name="connsiteY0" fmla="*/ 1376365 h 9844094"/>
              <a:gd name="connsiteX1" fmla="*/ 10337009 w 12668252"/>
              <a:gd name="connsiteY1" fmla="*/ 19053 h 9844094"/>
              <a:gd name="connsiteX2" fmla="*/ 11989597 w 12668252"/>
              <a:gd name="connsiteY2" fmla="*/ 19053 h 9844094"/>
              <a:gd name="connsiteX3" fmla="*/ 12668252 w 12668252"/>
              <a:gd name="connsiteY3" fmla="*/ 1376365 h 9844094"/>
              <a:gd name="connsiteX4" fmla="*/ 11989596 w 12668252"/>
              <a:gd name="connsiteY4" fmla="*/ 2733675 h 9844094"/>
              <a:gd name="connsiteX5" fmla="*/ 10337008 w 12668252"/>
              <a:gd name="connsiteY5" fmla="*/ 2733675 h 9844094"/>
              <a:gd name="connsiteX6" fmla="*/ 9658352 w 12668252"/>
              <a:gd name="connsiteY6" fmla="*/ 4229107 h 9844094"/>
              <a:gd name="connsiteX7" fmla="*/ 10337008 w 12668252"/>
              <a:gd name="connsiteY7" fmla="*/ 2871795 h 9844094"/>
              <a:gd name="connsiteX8" fmla="*/ 11989596 w 12668252"/>
              <a:gd name="connsiteY8" fmla="*/ 2871795 h 9844094"/>
              <a:gd name="connsiteX9" fmla="*/ 12668252 w 12668252"/>
              <a:gd name="connsiteY9" fmla="*/ 4229107 h 9844094"/>
              <a:gd name="connsiteX10" fmla="*/ 11989596 w 12668252"/>
              <a:gd name="connsiteY10" fmla="*/ 5586417 h 9844094"/>
              <a:gd name="connsiteX11" fmla="*/ 10337008 w 12668252"/>
              <a:gd name="connsiteY11" fmla="*/ 5586417 h 9844094"/>
              <a:gd name="connsiteX12" fmla="*/ 9658352 w 12668252"/>
              <a:gd name="connsiteY12" fmla="*/ 7067558 h 9844094"/>
              <a:gd name="connsiteX13" fmla="*/ 10337008 w 12668252"/>
              <a:gd name="connsiteY13" fmla="*/ 5710247 h 9844094"/>
              <a:gd name="connsiteX14" fmla="*/ 11989596 w 12668252"/>
              <a:gd name="connsiteY14" fmla="*/ 5710247 h 9844094"/>
              <a:gd name="connsiteX15" fmla="*/ 12668252 w 12668252"/>
              <a:gd name="connsiteY15" fmla="*/ 7067558 h 9844094"/>
              <a:gd name="connsiteX16" fmla="*/ 11989596 w 12668252"/>
              <a:gd name="connsiteY16" fmla="*/ 8424869 h 9844094"/>
              <a:gd name="connsiteX17" fmla="*/ 10337008 w 12668252"/>
              <a:gd name="connsiteY17" fmla="*/ 8424869 h 9844094"/>
              <a:gd name="connsiteX18" fmla="*/ 7239000 w 12668252"/>
              <a:gd name="connsiteY18" fmla="*/ 2795589 h 9844094"/>
              <a:gd name="connsiteX19" fmla="*/ 7917656 w 12668252"/>
              <a:gd name="connsiteY19" fmla="*/ 1438277 h 9844094"/>
              <a:gd name="connsiteX20" fmla="*/ 9570244 w 12668252"/>
              <a:gd name="connsiteY20" fmla="*/ 1438277 h 9844094"/>
              <a:gd name="connsiteX21" fmla="*/ 10248900 w 12668252"/>
              <a:gd name="connsiteY21" fmla="*/ 2795589 h 9844094"/>
              <a:gd name="connsiteX22" fmla="*/ 9570244 w 12668252"/>
              <a:gd name="connsiteY22" fmla="*/ 4152901 h 9844094"/>
              <a:gd name="connsiteX23" fmla="*/ 7917656 w 12668252"/>
              <a:gd name="connsiteY23" fmla="*/ 4152901 h 9844094"/>
              <a:gd name="connsiteX24" fmla="*/ 7239000 w 12668252"/>
              <a:gd name="connsiteY24" fmla="*/ 5648331 h 9844094"/>
              <a:gd name="connsiteX25" fmla="*/ 7917656 w 12668252"/>
              <a:gd name="connsiteY25" fmla="*/ 4291019 h 9844094"/>
              <a:gd name="connsiteX26" fmla="*/ 9570244 w 12668252"/>
              <a:gd name="connsiteY26" fmla="*/ 4291019 h 9844094"/>
              <a:gd name="connsiteX27" fmla="*/ 10248900 w 12668252"/>
              <a:gd name="connsiteY27" fmla="*/ 5648331 h 9844094"/>
              <a:gd name="connsiteX28" fmla="*/ 9570244 w 12668252"/>
              <a:gd name="connsiteY28" fmla="*/ 7005643 h 9844094"/>
              <a:gd name="connsiteX29" fmla="*/ 7917656 w 12668252"/>
              <a:gd name="connsiteY29" fmla="*/ 7005643 h 9844094"/>
              <a:gd name="connsiteX30" fmla="*/ 7239000 w 12668252"/>
              <a:gd name="connsiteY30" fmla="*/ 8486783 h 9844094"/>
              <a:gd name="connsiteX31" fmla="*/ 7917656 w 12668252"/>
              <a:gd name="connsiteY31" fmla="*/ 7129471 h 9844094"/>
              <a:gd name="connsiteX32" fmla="*/ 9570244 w 12668252"/>
              <a:gd name="connsiteY32" fmla="*/ 7129471 h 9844094"/>
              <a:gd name="connsiteX33" fmla="*/ 10248900 w 12668252"/>
              <a:gd name="connsiteY33" fmla="*/ 8486783 h 9844094"/>
              <a:gd name="connsiteX34" fmla="*/ 9570244 w 12668252"/>
              <a:gd name="connsiteY34" fmla="*/ 9844094 h 9844094"/>
              <a:gd name="connsiteX35" fmla="*/ 7917656 w 12668252"/>
              <a:gd name="connsiteY35" fmla="*/ 9844094 h 9844094"/>
              <a:gd name="connsiteX36" fmla="*/ 4819652 w 12668252"/>
              <a:gd name="connsiteY36" fmla="*/ 7067557 h 9844094"/>
              <a:gd name="connsiteX37" fmla="*/ 5498308 w 12668252"/>
              <a:gd name="connsiteY37" fmla="*/ 5710245 h 9844094"/>
              <a:gd name="connsiteX38" fmla="*/ 7150894 w 12668252"/>
              <a:gd name="connsiteY38" fmla="*/ 5710245 h 9844094"/>
              <a:gd name="connsiteX39" fmla="*/ 7829550 w 12668252"/>
              <a:gd name="connsiteY39" fmla="*/ 7067557 h 9844094"/>
              <a:gd name="connsiteX40" fmla="*/ 7150894 w 12668252"/>
              <a:gd name="connsiteY40" fmla="*/ 8424868 h 9844094"/>
              <a:gd name="connsiteX41" fmla="*/ 5498308 w 12668252"/>
              <a:gd name="connsiteY41" fmla="*/ 8424868 h 9844094"/>
              <a:gd name="connsiteX42" fmla="*/ 4819651 w 12668252"/>
              <a:gd name="connsiteY42" fmla="*/ 4229105 h 9844094"/>
              <a:gd name="connsiteX43" fmla="*/ 5498307 w 12668252"/>
              <a:gd name="connsiteY43" fmla="*/ 2871793 h 9844094"/>
              <a:gd name="connsiteX44" fmla="*/ 7150894 w 12668252"/>
              <a:gd name="connsiteY44" fmla="*/ 2871793 h 9844094"/>
              <a:gd name="connsiteX45" fmla="*/ 7829550 w 12668252"/>
              <a:gd name="connsiteY45" fmla="*/ 4229105 h 9844094"/>
              <a:gd name="connsiteX46" fmla="*/ 7150894 w 12668252"/>
              <a:gd name="connsiteY46" fmla="*/ 5586417 h 9844094"/>
              <a:gd name="connsiteX47" fmla="*/ 5498307 w 12668252"/>
              <a:gd name="connsiteY47" fmla="*/ 5586417 h 9844094"/>
              <a:gd name="connsiteX48" fmla="*/ 4819651 w 12668252"/>
              <a:gd name="connsiteY48" fmla="*/ 1376363 h 9844094"/>
              <a:gd name="connsiteX49" fmla="*/ 5498307 w 12668252"/>
              <a:gd name="connsiteY49" fmla="*/ 19050 h 9844094"/>
              <a:gd name="connsiteX50" fmla="*/ 7150894 w 12668252"/>
              <a:gd name="connsiteY50" fmla="*/ 19050 h 9844094"/>
              <a:gd name="connsiteX51" fmla="*/ 7829550 w 12668252"/>
              <a:gd name="connsiteY51" fmla="*/ 1376363 h 9844094"/>
              <a:gd name="connsiteX52" fmla="*/ 7150894 w 12668252"/>
              <a:gd name="connsiteY52" fmla="*/ 2733675 h 9844094"/>
              <a:gd name="connsiteX53" fmla="*/ 5498307 w 12668252"/>
              <a:gd name="connsiteY53" fmla="*/ 2733675 h 9844094"/>
              <a:gd name="connsiteX54" fmla="*/ 2419350 w 12668252"/>
              <a:gd name="connsiteY54" fmla="*/ 8462970 h 9844094"/>
              <a:gd name="connsiteX55" fmla="*/ 3098006 w 12668252"/>
              <a:gd name="connsiteY55" fmla="*/ 7105658 h 9844094"/>
              <a:gd name="connsiteX56" fmla="*/ 4750594 w 12668252"/>
              <a:gd name="connsiteY56" fmla="*/ 7105658 h 9844094"/>
              <a:gd name="connsiteX57" fmla="*/ 5429250 w 12668252"/>
              <a:gd name="connsiteY57" fmla="*/ 8462970 h 9844094"/>
              <a:gd name="connsiteX58" fmla="*/ 4750594 w 12668252"/>
              <a:gd name="connsiteY58" fmla="*/ 9820281 h 9844094"/>
              <a:gd name="connsiteX59" fmla="*/ 3098006 w 12668252"/>
              <a:gd name="connsiteY59" fmla="*/ 9820281 h 9844094"/>
              <a:gd name="connsiteX60" fmla="*/ 2419350 w 12668252"/>
              <a:gd name="connsiteY60" fmla="*/ 5624519 h 9844094"/>
              <a:gd name="connsiteX61" fmla="*/ 3098006 w 12668252"/>
              <a:gd name="connsiteY61" fmla="*/ 4267207 h 9844094"/>
              <a:gd name="connsiteX62" fmla="*/ 4750594 w 12668252"/>
              <a:gd name="connsiteY62" fmla="*/ 4267207 h 9844094"/>
              <a:gd name="connsiteX63" fmla="*/ 5429250 w 12668252"/>
              <a:gd name="connsiteY63" fmla="*/ 5624519 h 9844094"/>
              <a:gd name="connsiteX64" fmla="*/ 4750594 w 12668252"/>
              <a:gd name="connsiteY64" fmla="*/ 6981829 h 9844094"/>
              <a:gd name="connsiteX65" fmla="*/ 3098006 w 12668252"/>
              <a:gd name="connsiteY65" fmla="*/ 6981829 h 9844094"/>
              <a:gd name="connsiteX66" fmla="*/ 2419350 w 12668252"/>
              <a:gd name="connsiteY66" fmla="*/ 2771777 h 9844094"/>
              <a:gd name="connsiteX67" fmla="*/ 3098006 w 12668252"/>
              <a:gd name="connsiteY67" fmla="*/ 1414465 h 9844094"/>
              <a:gd name="connsiteX68" fmla="*/ 4750594 w 12668252"/>
              <a:gd name="connsiteY68" fmla="*/ 1414465 h 9844094"/>
              <a:gd name="connsiteX69" fmla="*/ 5429250 w 12668252"/>
              <a:gd name="connsiteY69" fmla="*/ 2771777 h 9844094"/>
              <a:gd name="connsiteX70" fmla="*/ 4750594 w 12668252"/>
              <a:gd name="connsiteY70" fmla="*/ 4129087 h 9844094"/>
              <a:gd name="connsiteX71" fmla="*/ 3098006 w 12668252"/>
              <a:gd name="connsiteY71" fmla="*/ 4129087 h 9844094"/>
              <a:gd name="connsiteX72" fmla="*/ 0 w 12668252"/>
              <a:gd name="connsiteY72" fmla="*/ 7048507 h 9844094"/>
              <a:gd name="connsiteX73" fmla="*/ 678656 w 12668252"/>
              <a:gd name="connsiteY73" fmla="*/ 5691195 h 9844094"/>
              <a:gd name="connsiteX74" fmla="*/ 2331244 w 12668252"/>
              <a:gd name="connsiteY74" fmla="*/ 5691195 h 9844094"/>
              <a:gd name="connsiteX75" fmla="*/ 3009900 w 12668252"/>
              <a:gd name="connsiteY75" fmla="*/ 7048507 h 9844094"/>
              <a:gd name="connsiteX76" fmla="*/ 2331244 w 12668252"/>
              <a:gd name="connsiteY76" fmla="*/ 8405818 h 9844094"/>
              <a:gd name="connsiteX77" fmla="*/ 678656 w 12668252"/>
              <a:gd name="connsiteY77" fmla="*/ 8405818 h 9844094"/>
              <a:gd name="connsiteX78" fmla="*/ 0 w 12668252"/>
              <a:gd name="connsiteY78" fmla="*/ 4210055 h 9844094"/>
              <a:gd name="connsiteX79" fmla="*/ 678656 w 12668252"/>
              <a:gd name="connsiteY79" fmla="*/ 2852743 h 9844094"/>
              <a:gd name="connsiteX80" fmla="*/ 2331244 w 12668252"/>
              <a:gd name="connsiteY80" fmla="*/ 2852743 h 9844094"/>
              <a:gd name="connsiteX81" fmla="*/ 3009900 w 12668252"/>
              <a:gd name="connsiteY81" fmla="*/ 4210055 h 9844094"/>
              <a:gd name="connsiteX82" fmla="*/ 2331244 w 12668252"/>
              <a:gd name="connsiteY82" fmla="*/ 5567367 h 9844094"/>
              <a:gd name="connsiteX83" fmla="*/ 678656 w 12668252"/>
              <a:gd name="connsiteY83" fmla="*/ 5567367 h 9844094"/>
              <a:gd name="connsiteX84" fmla="*/ 0 w 12668252"/>
              <a:gd name="connsiteY84" fmla="*/ 1357313 h 9844094"/>
              <a:gd name="connsiteX85" fmla="*/ 678656 w 12668252"/>
              <a:gd name="connsiteY85" fmla="*/ 0 h 9844094"/>
              <a:gd name="connsiteX86" fmla="*/ 2331244 w 12668252"/>
              <a:gd name="connsiteY86" fmla="*/ 0 h 9844094"/>
              <a:gd name="connsiteX87" fmla="*/ 3009899 w 12668252"/>
              <a:gd name="connsiteY87" fmla="*/ 1357313 h 9844094"/>
              <a:gd name="connsiteX88" fmla="*/ 2331244 w 12668252"/>
              <a:gd name="connsiteY88" fmla="*/ 2714625 h 9844094"/>
              <a:gd name="connsiteX89" fmla="*/ 678656 w 12668252"/>
              <a:gd name="connsiteY89" fmla="*/ 2714625 h 984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668252" h="9844094">
                <a:moveTo>
                  <a:pt x="9658352" y="1376365"/>
                </a:moveTo>
                <a:lnTo>
                  <a:pt x="10337009" y="19053"/>
                </a:lnTo>
                <a:lnTo>
                  <a:pt x="11989597" y="19053"/>
                </a:lnTo>
                <a:lnTo>
                  <a:pt x="12668252" y="1376365"/>
                </a:lnTo>
                <a:lnTo>
                  <a:pt x="11989596" y="2733675"/>
                </a:lnTo>
                <a:lnTo>
                  <a:pt x="10337008" y="2733675"/>
                </a:lnTo>
                <a:close/>
                <a:moveTo>
                  <a:pt x="9658352" y="4229107"/>
                </a:moveTo>
                <a:lnTo>
                  <a:pt x="10337008" y="2871795"/>
                </a:lnTo>
                <a:lnTo>
                  <a:pt x="11989596" y="2871795"/>
                </a:lnTo>
                <a:lnTo>
                  <a:pt x="12668252" y="4229107"/>
                </a:lnTo>
                <a:lnTo>
                  <a:pt x="11989596" y="5586417"/>
                </a:lnTo>
                <a:lnTo>
                  <a:pt x="10337008" y="5586417"/>
                </a:lnTo>
                <a:close/>
                <a:moveTo>
                  <a:pt x="9658352" y="7067558"/>
                </a:moveTo>
                <a:lnTo>
                  <a:pt x="10337008" y="5710247"/>
                </a:lnTo>
                <a:lnTo>
                  <a:pt x="11989596" y="5710247"/>
                </a:lnTo>
                <a:lnTo>
                  <a:pt x="12668252" y="7067558"/>
                </a:lnTo>
                <a:lnTo>
                  <a:pt x="11989596" y="8424869"/>
                </a:lnTo>
                <a:lnTo>
                  <a:pt x="10337008" y="8424869"/>
                </a:lnTo>
                <a:close/>
                <a:moveTo>
                  <a:pt x="7239000" y="2795589"/>
                </a:moveTo>
                <a:lnTo>
                  <a:pt x="7917656" y="1438277"/>
                </a:lnTo>
                <a:lnTo>
                  <a:pt x="9570244" y="1438277"/>
                </a:lnTo>
                <a:lnTo>
                  <a:pt x="10248900" y="2795589"/>
                </a:lnTo>
                <a:lnTo>
                  <a:pt x="9570244" y="4152901"/>
                </a:lnTo>
                <a:lnTo>
                  <a:pt x="7917656" y="4152901"/>
                </a:lnTo>
                <a:close/>
                <a:moveTo>
                  <a:pt x="7239000" y="5648331"/>
                </a:moveTo>
                <a:lnTo>
                  <a:pt x="7917656" y="4291019"/>
                </a:lnTo>
                <a:lnTo>
                  <a:pt x="9570244" y="4291019"/>
                </a:lnTo>
                <a:lnTo>
                  <a:pt x="10248900" y="5648331"/>
                </a:lnTo>
                <a:lnTo>
                  <a:pt x="9570244" y="7005643"/>
                </a:lnTo>
                <a:lnTo>
                  <a:pt x="7917656" y="7005643"/>
                </a:lnTo>
                <a:close/>
                <a:moveTo>
                  <a:pt x="7239000" y="8486783"/>
                </a:moveTo>
                <a:lnTo>
                  <a:pt x="7917656" y="7129471"/>
                </a:lnTo>
                <a:lnTo>
                  <a:pt x="9570244" y="7129471"/>
                </a:lnTo>
                <a:lnTo>
                  <a:pt x="10248900" y="8486783"/>
                </a:lnTo>
                <a:lnTo>
                  <a:pt x="9570244" y="9844094"/>
                </a:lnTo>
                <a:lnTo>
                  <a:pt x="7917656" y="9844094"/>
                </a:lnTo>
                <a:close/>
                <a:moveTo>
                  <a:pt x="4819652" y="7067557"/>
                </a:moveTo>
                <a:lnTo>
                  <a:pt x="5498308" y="5710245"/>
                </a:lnTo>
                <a:lnTo>
                  <a:pt x="7150894" y="5710245"/>
                </a:lnTo>
                <a:lnTo>
                  <a:pt x="7829550" y="7067557"/>
                </a:lnTo>
                <a:lnTo>
                  <a:pt x="7150894" y="8424868"/>
                </a:lnTo>
                <a:lnTo>
                  <a:pt x="5498308" y="8424868"/>
                </a:lnTo>
                <a:close/>
                <a:moveTo>
                  <a:pt x="4819651" y="4229105"/>
                </a:moveTo>
                <a:lnTo>
                  <a:pt x="5498307" y="2871793"/>
                </a:lnTo>
                <a:lnTo>
                  <a:pt x="7150894" y="2871793"/>
                </a:lnTo>
                <a:lnTo>
                  <a:pt x="7829550" y="4229105"/>
                </a:lnTo>
                <a:lnTo>
                  <a:pt x="7150894" y="5586417"/>
                </a:lnTo>
                <a:lnTo>
                  <a:pt x="5498307" y="5586417"/>
                </a:lnTo>
                <a:close/>
                <a:moveTo>
                  <a:pt x="4819651" y="1376363"/>
                </a:moveTo>
                <a:lnTo>
                  <a:pt x="5498307" y="19050"/>
                </a:lnTo>
                <a:lnTo>
                  <a:pt x="7150894" y="19050"/>
                </a:lnTo>
                <a:lnTo>
                  <a:pt x="7829550" y="1376363"/>
                </a:lnTo>
                <a:lnTo>
                  <a:pt x="7150894" y="2733675"/>
                </a:lnTo>
                <a:lnTo>
                  <a:pt x="5498307" y="2733675"/>
                </a:lnTo>
                <a:close/>
                <a:moveTo>
                  <a:pt x="2419350" y="8462970"/>
                </a:moveTo>
                <a:lnTo>
                  <a:pt x="3098006" y="7105658"/>
                </a:lnTo>
                <a:lnTo>
                  <a:pt x="4750594" y="7105658"/>
                </a:lnTo>
                <a:lnTo>
                  <a:pt x="5429250" y="8462970"/>
                </a:lnTo>
                <a:lnTo>
                  <a:pt x="4750594" y="9820281"/>
                </a:lnTo>
                <a:lnTo>
                  <a:pt x="3098006" y="9820281"/>
                </a:lnTo>
                <a:close/>
                <a:moveTo>
                  <a:pt x="2419350" y="5624519"/>
                </a:moveTo>
                <a:lnTo>
                  <a:pt x="3098006" y="4267207"/>
                </a:lnTo>
                <a:lnTo>
                  <a:pt x="4750594" y="4267207"/>
                </a:lnTo>
                <a:lnTo>
                  <a:pt x="5429250" y="5624519"/>
                </a:lnTo>
                <a:lnTo>
                  <a:pt x="4750594" y="6981829"/>
                </a:lnTo>
                <a:lnTo>
                  <a:pt x="3098006" y="6981829"/>
                </a:lnTo>
                <a:close/>
                <a:moveTo>
                  <a:pt x="2419350" y="2771777"/>
                </a:moveTo>
                <a:lnTo>
                  <a:pt x="3098006" y="1414465"/>
                </a:lnTo>
                <a:lnTo>
                  <a:pt x="4750594" y="1414465"/>
                </a:lnTo>
                <a:lnTo>
                  <a:pt x="5429250" y="2771777"/>
                </a:lnTo>
                <a:lnTo>
                  <a:pt x="4750594" y="4129087"/>
                </a:lnTo>
                <a:lnTo>
                  <a:pt x="3098006" y="4129087"/>
                </a:lnTo>
                <a:close/>
                <a:moveTo>
                  <a:pt x="0" y="7048507"/>
                </a:moveTo>
                <a:lnTo>
                  <a:pt x="678656" y="5691195"/>
                </a:lnTo>
                <a:lnTo>
                  <a:pt x="2331244" y="5691195"/>
                </a:lnTo>
                <a:lnTo>
                  <a:pt x="3009900" y="7048507"/>
                </a:lnTo>
                <a:lnTo>
                  <a:pt x="2331244" y="8405818"/>
                </a:lnTo>
                <a:lnTo>
                  <a:pt x="678656" y="8405818"/>
                </a:lnTo>
                <a:close/>
                <a:moveTo>
                  <a:pt x="0" y="4210055"/>
                </a:moveTo>
                <a:lnTo>
                  <a:pt x="678656" y="2852743"/>
                </a:lnTo>
                <a:lnTo>
                  <a:pt x="2331244" y="2852743"/>
                </a:lnTo>
                <a:lnTo>
                  <a:pt x="3009900" y="4210055"/>
                </a:lnTo>
                <a:lnTo>
                  <a:pt x="2331244" y="5567367"/>
                </a:lnTo>
                <a:lnTo>
                  <a:pt x="678656" y="5567367"/>
                </a:lnTo>
                <a:close/>
                <a:moveTo>
                  <a:pt x="0" y="1357313"/>
                </a:moveTo>
                <a:lnTo>
                  <a:pt x="678656" y="0"/>
                </a:lnTo>
                <a:lnTo>
                  <a:pt x="2331244" y="0"/>
                </a:lnTo>
                <a:lnTo>
                  <a:pt x="3009899" y="1357313"/>
                </a:lnTo>
                <a:lnTo>
                  <a:pt x="2331244" y="2714625"/>
                </a:lnTo>
                <a:lnTo>
                  <a:pt x="678656" y="2714625"/>
                </a:lnTo>
                <a:close/>
              </a:path>
            </a:pathLst>
          </a:custGeom>
          <a:blipFill dpi="0" rotWithShape="0">
            <a:blip r:embed="rId2">
              <a:extLst>
                <a:ext uri="{837473B0-CC2E-450A-ABE3-18F120FF3D39}">
                  <a1611:picAttrSrcUrl xmlns:a1611="http://schemas.microsoft.com/office/drawing/2016/11/main" r:id="rId3"/>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TextBox 34">
            <a:extLst>
              <a:ext uri="{FF2B5EF4-FFF2-40B4-BE49-F238E27FC236}">
                <a16:creationId xmlns:a16="http://schemas.microsoft.com/office/drawing/2014/main" id="{A620D7C6-F4FA-C2F9-6FDC-6B91C40B0A99}"/>
              </a:ext>
            </a:extLst>
          </p:cNvPr>
          <p:cNvSpPr txBox="1"/>
          <p:nvPr/>
        </p:nvSpPr>
        <p:spPr>
          <a:xfrm>
            <a:off x="539262" y="2063262"/>
            <a:ext cx="3587261" cy="830997"/>
          </a:xfrm>
          <a:prstGeom prst="rect">
            <a:avLst/>
          </a:prstGeom>
          <a:noFill/>
        </p:spPr>
        <p:txBody>
          <a:bodyPr wrap="square" rtlCol="0">
            <a:spAutoFit/>
          </a:bodyPr>
          <a:lstStyle/>
          <a:p>
            <a:r>
              <a:rPr lang="en-US" sz="4800" dirty="0"/>
              <a:t>Being Alone</a:t>
            </a:r>
          </a:p>
        </p:txBody>
      </p:sp>
    </p:spTree>
    <p:extLst>
      <p:ext uri="{BB962C8B-B14F-4D97-AF65-F5344CB8AC3E}">
        <p14:creationId xmlns:p14="http://schemas.microsoft.com/office/powerpoint/2010/main" val="1330266223"/>
      </p:ext>
    </p:extLst>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2">
                <a:lumMod val="60000"/>
                <a:lumOff val="40000"/>
              </a:schemeClr>
            </a:gs>
            <a:gs pos="83000">
              <a:schemeClr val="accent2">
                <a:lumMod val="40000"/>
                <a:lumOff val="60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6A761E0-FAEC-6345-5156-D5E222FC6508}"/>
            </a:ext>
          </a:extLst>
        </p:cNvPr>
        <p:cNvGrpSpPr/>
        <p:nvPr/>
      </p:nvGrpSpPr>
      <p:grpSpPr>
        <a:xfrm>
          <a:off x="0" y="0"/>
          <a:ext cx="0" cy="0"/>
          <a:chOff x="0" y="0"/>
          <a:chExt cx="0" cy="0"/>
        </a:xfrm>
      </p:grpSpPr>
      <p:sp>
        <p:nvSpPr>
          <p:cNvPr id="34" name="Freeform: Shape 33">
            <a:extLst>
              <a:ext uri="{FF2B5EF4-FFF2-40B4-BE49-F238E27FC236}">
                <a16:creationId xmlns:a16="http://schemas.microsoft.com/office/drawing/2014/main" id="{DFE28470-565F-5C2D-C8CC-11156DEEC081}"/>
              </a:ext>
            </a:extLst>
          </p:cNvPr>
          <p:cNvSpPr/>
          <p:nvPr/>
        </p:nvSpPr>
        <p:spPr>
          <a:xfrm rot="5400000">
            <a:off x="5176292" y="-3867701"/>
            <a:ext cx="12668252" cy="9844094"/>
          </a:xfrm>
          <a:custGeom>
            <a:avLst/>
            <a:gdLst>
              <a:gd name="connsiteX0" fmla="*/ 9658352 w 12668252"/>
              <a:gd name="connsiteY0" fmla="*/ 1376365 h 9844094"/>
              <a:gd name="connsiteX1" fmla="*/ 10337009 w 12668252"/>
              <a:gd name="connsiteY1" fmla="*/ 19053 h 9844094"/>
              <a:gd name="connsiteX2" fmla="*/ 11989597 w 12668252"/>
              <a:gd name="connsiteY2" fmla="*/ 19053 h 9844094"/>
              <a:gd name="connsiteX3" fmla="*/ 12668252 w 12668252"/>
              <a:gd name="connsiteY3" fmla="*/ 1376365 h 9844094"/>
              <a:gd name="connsiteX4" fmla="*/ 11989596 w 12668252"/>
              <a:gd name="connsiteY4" fmla="*/ 2733675 h 9844094"/>
              <a:gd name="connsiteX5" fmla="*/ 10337008 w 12668252"/>
              <a:gd name="connsiteY5" fmla="*/ 2733675 h 9844094"/>
              <a:gd name="connsiteX6" fmla="*/ 9658352 w 12668252"/>
              <a:gd name="connsiteY6" fmla="*/ 4229107 h 9844094"/>
              <a:gd name="connsiteX7" fmla="*/ 10337008 w 12668252"/>
              <a:gd name="connsiteY7" fmla="*/ 2871795 h 9844094"/>
              <a:gd name="connsiteX8" fmla="*/ 11989596 w 12668252"/>
              <a:gd name="connsiteY8" fmla="*/ 2871795 h 9844094"/>
              <a:gd name="connsiteX9" fmla="*/ 12668252 w 12668252"/>
              <a:gd name="connsiteY9" fmla="*/ 4229107 h 9844094"/>
              <a:gd name="connsiteX10" fmla="*/ 11989596 w 12668252"/>
              <a:gd name="connsiteY10" fmla="*/ 5586417 h 9844094"/>
              <a:gd name="connsiteX11" fmla="*/ 10337008 w 12668252"/>
              <a:gd name="connsiteY11" fmla="*/ 5586417 h 9844094"/>
              <a:gd name="connsiteX12" fmla="*/ 9658352 w 12668252"/>
              <a:gd name="connsiteY12" fmla="*/ 7067558 h 9844094"/>
              <a:gd name="connsiteX13" fmla="*/ 10337008 w 12668252"/>
              <a:gd name="connsiteY13" fmla="*/ 5710247 h 9844094"/>
              <a:gd name="connsiteX14" fmla="*/ 11989596 w 12668252"/>
              <a:gd name="connsiteY14" fmla="*/ 5710247 h 9844094"/>
              <a:gd name="connsiteX15" fmla="*/ 12668252 w 12668252"/>
              <a:gd name="connsiteY15" fmla="*/ 7067558 h 9844094"/>
              <a:gd name="connsiteX16" fmla="*/ 11989596 w 12668252"/>
              <a:gd name="connsiteY16" fmla="*/ 8424869 h 9844094"/>
              <a:gd name="connsiteX17" fmla="*/ 10337008 w 12668252"/>
              <a:gd name="connsiteY17" fmla="*/ 8424869 h 9844094"/>
              <a:gd name="connsiteX18" fmla="*/ 7239000 w 12668252"/>
              <a:gd name="connsiteY18" fmla="*/ 2795589 h 9844094"/>
              <a:gd name="connsiteX19" fmla="*/ 7917656 w 12668252"/>
              <a:gd name="connsiteY19" fmla="*/ 1438277 h 9844094"/>
              <a:gd name="connsiteX20" fmla="*/ 9570244 w 12668252"/>
              <a:gd name="connsiteY20" fmla="*/ 1438277 h 9844094"/>
              <a:gd name="connsiteX21" fmla="*/ 10248900 w 12668252"/>
              <a:gd name="connsiteY21" fmla="*/ 2795589 h 9844094"/>
              <a:gd name="connsiteX22" fmla="*/ 9570244 w 12668252"/>
              <a:gd name="connsiteY22" fmla="*/ 4152901 h 9844094"/>
              <a:gd name="connsiteX23" fmla="*/ 7917656 w 12668252"/>
              <a:gd name="connsiteY23" fmla="*/ 4152901 h 9844094"/>
              <a:gd name="connsiteX24" fmla="*/ 7239000 w 12668252"/>
              <a:gd name="connsiteY24" fmla="*/ 5648331 h 9844094"/>
              <a:gd name="connsiteX25" fmla="*/ 7917656 w 12668252"/>
              <a:gd name="connsiteY25" fmla="*/ 4291019 h 9844094"/>
              <a:gd name="connsiteX26" fmla="*/ 9570244 w 12668252"/>
              <a:gd name="connsiteY26" fmla="*/ 4291019 h 9844094"/>
              <a:gd name="connsiteX27" fmla="*/ 10248900 w 12668252"/>
              <a:gd name="connsiteY27" fmla="*/ 5648331 h 9844094"/>
              <a:gd name="connsiteX28" fmla="*/ 9570244 w 12668252"/>
              <a:gd name="connsiteY28" fmla="*/ 7005643 h 9844094"/>
              <a:gd name="connsiteX29" fmla="*/ 7917656 w 12668252"/>
              <a:gd name="connsiteY29" fmla="*/ 7005643 h 9844094"/>
              <a:gd name="connsiteX30" fmla="*/ 7239000 w 12668252"/>
              <a:gd name="connsiteY30" fmla="*/ 8486783 h 9844094"/>
              <a:gd name="connsiteX31" fmla="*/ 7917656 w 12668252"/>
              <a:gd name="connsiteY31" fmla="*/ 7129471 h 9844094"/>
              <a:gd name="connsiteX32" fmla="*/ 9570244 w 12668252"/>
              <a:gd name="connsiteY32" fmla="*/ 7129471 h 9844094"/>
              <a:gd name="connsiteX33" fmla="*/ 10248900 w 12668252"/>
              <a:gd name="connsiteY33" fmla="*/ 8486783 h 9844094"/>
              <a:gd name="connsiteX34" fmla="*/ 9570244 w 12668252"/>
              <a:gd name="connsiteY34" fmla="*/ 9844094 h 9844094"/>
              <a:gd name="connsiteX35" fmla="*/ 7917656 w 12668252"/>
              <a:gd name="connsiteY35" fmla="*/ 9844094 h 9844094"/>
              <a:gd name="connsiteX36" fmla="*/ 4819652 w 12668252"/>
              <a:gd name="connsiteY36" fmla="*/ 7067557 h 9844094"/>
              <a:gd name="connsiteX37" fmla="*/ 5498308 w 12668252"/>
              <a:gd name="connsiteY37" fmla="*/ 5710245 h 9844094"/>
              <a:gd name="connsiteX38" fmla="*/ 7150894 w 12668252"/>
              <a:gd name="connsiteY38" fmla="*/ 5710245 h 9844094"/>
              <a:gd name="connsiteX39" fmla="*/ 7829550 w 12668252"/>
              <a:gd name="connsiteY39" fmla="*/ 7067557 h 9844094"/>
              <a:gd name="connsiteX40" fmla="*/ 7150894 w 12668252"/>
              <a:gd name="connsiteY40" fmla="*/ 8424868 h 9844094"/>
              <a:gd name="connsiteX41" fmla="*/ 5498308 w 12668252"/>
              <a:gd name="connsiteY41" fmla="*/ 8424868 h 9844094"/>
              <a:gd name="connsiteX42" fmla="*/ 4819651 w 12668252"/>
              <a:gd name="connsiteY42" fmla="*/ 4229105 h 9844094"/>
              <a:gd name="connsiteX43" fmla="*/ 5498307 w 12668252"/>
              <a:gd name="connsiteY43" fmla="*/ 2871793 h 9844094"/>
              <a:gd name="connsiteX44" fmla="*/ 7150894 w 12668252"/>
              <a:gd name="connsiteY44" fmla="*/ 2871793 h 9844094"/>
              <a:gd name="connsiteX45" fmla="*/ 7829550 w 12668252"/>
              <a:gd name="connsiteY45" fmla="*/ 4229105 h 9844094"/>
              <a:gd name="connsiteX46" fmla="*/ 7150894 w 12668252"/>
              <a:gd name="connsiteY46" fmla="*/ 5586417 h 9844094"/>
              <a:gd name="connsiteX47" fmla="*/ 5498307 w 12668252"/>
              <a:gd name="connsiteY47" fmla="*/ 5586417 h 9844094"/>
              <a:gd name="connsiteX48" fmla="*/ 4819651 w 12668252"/>
              <a:gd name="connsiteY48" fmla="*/ 1376363 h 9844094"/>
              <a:gd name="connsiteX49" fmla="*/ 5498307 w 12668252"/>
              <a:gd name="connsiteY49" fmla="*/ 19050 h 9844094"/>
              <a:gd name="connsiteX50" fmla="*/ 7150894 w 12668252"/>
              <a:gd name="connsiteY50" fmla="*/ 19050 h 9844094"/>
              <a:gd name="connsiteX51" fmla="*/ 7829550 w 12668252"/>
              <a:gd name="connsiteY51" fmla="*/ 1376363 h 9844094"/>
              <a:gd name="connsiteX52" fmla="*/ 7150894 w 12668252"/>
              <a:gd name="connsiteY52" fmla="*/ 2733675 h 9844094"/>
              <a:gd name="connsiteX53" fmla="*/ 5498307 w 12668252"/>
              <a:gd name="connsiteY53" fmla="*/ 2733675 h 9844094"/>
              <a:gd name="connsiteX54" fmla="*/ 2419350 w 12668252"/>
              <a:gd name="connsiteY54" fmla="*/ 8462970 h 9844094"/>
              <a:gd name="connsiteX55" fmla="*/ 3098006 w 12668252"/>
              <a:gd name="connsiteY55" fmla="*/ 7105658 h 9844094"/>
              <a:gd name="connsiteX56" fmla="*/ 4750594 w 12668252"/>
              <a:gd name="connsiteY56" fmla="*/ 7105658 h 9844094"/>
              <a:gd name="connsiteX57" fmla="*/ 5429250 w 12668252"/>
              <a:gd name="connsiteY57" fmla="*/ 8462970 h 9844094"/>
              <a:gd name="connsiteX58" fmla="*/ 4750594 w 12668252"/>
              <a:gd name="connsiteY58" fmla="*/ 9820281 h 9844094"/>
              <a:gd name="connsiteX59" fmla="*/ 3098006 w 12668252"/>
              <a:gd name="connsiteY59" fmla="*/ 9820281 h 9844094"/>
              <a:gd name="connsiteX60" fmla="*/ 2419350 w 12668252"/>
              <a:gd name="connsiteY60" fmla="*/ 5624519 h 9844094"/>
              <a:gd name="connsiteX61" fmla="*/ 3098006 w 12668252"/>
              <a:gd name="connsiteY61" fmla="*/ 4267207 h 9844094"/>
              <a:gd name="connsiteX62" fmla="*/ 4750594 w 12668252"/>
              <a:gd name="connsiteY62" fmla="*/ 4267207 h 9844094"/>
              <a:gd name="connsiteX63" fmla="*/ 5429250 w 12668252"/>
              <a:gd name="connsiteY63" fmla="*/ 5624519 h 9844094"/>
              <a:gd name="connsiteX64" fmla="*/ 4750594 w 12668252"/>
              <a:gd name="connsiteY64" fmla="*/ 6981829 h 9844094"/>
              <a:gd name="connsiteX65" fmla="*/ 3098006 w 12668252"/>
              <a:gd name="connsiteY65" fmla="*/ 6981829 h 9844094"/>
              <a:gd name="connsiteX66" fmla="*/ 2419350 w 12668252"/>
              <a:gd name="connsiteY66" fmla="*/ 2771777 h 9844094"/>
              <a:gd name="connsiteX67" fmla="*/ 3098006 w 12668252"/>
              <a:gd name="connsiteY67" fmla="*/ 1414465 h 9844094"/>
              <a:gd name="connsiteX68" fmla="*/ 4750594 w 12668252"/>
              <a:gd name="connsiteY68" fmla="*/ 1414465 h 9844094"/>
              <a:gd name="connsiteX69" fmla="*/ 5429250 w 12668252"/>
              <a:gd name="connsiteY69" fmla="*/ 2771777 h 9844094"/>
              <a:gd name="connsiteX70" fmla="*/ 4750594 w 12668252"/>
              <a:gd name="connsiteY70" fmla="*/ 4129087 h 9844094"/>
              <a:gd name="connsiteX71" fmla="*/ 3098006 w 12668252"/>
              <a:gd name="connsiteY71" fmla="*/ 4129087 h 9844094"/>
              <a:gd name="connsiteX72" fmla="*/ 0 w 12668252"/>
              <a:gd name="connsiteY72" fmla="*/ 7048507 h 9844094"/>
              <a:gd name="connsiteX73" fmla="*/ 678656 w 12668252"/>
              <a:gd name="connsiteY73" fmla="*/ 5691195 h 9844094"/>
              <a:gd name="connsiteX74" fmla="*/ 2331244 w 12668252"/>
              <a:gd name="connsiteY74" fmla="*/ 5691195 h 9844094"/>
              <a:gd name="connsiteX75" fmla="*/ 3009900 w 12668252"/>
              <a:gd name="connsiteY75" fmla="*/ 7048507 h 9844094"/>
              <a:gd name="connsiteX76" fmla="*/ 2331244 w 12668252"/>
              <a:gd name="connsiteY76" fmla="*/ 8405818 h 9844094"/>
              <a:gd name="connsiteX77" fmla="*/ 678656 w 12668252"/>
              <a:gd name="connsiteY77" fmla="*/ 8405818 h 9844094"/>
              <a:gd name="connsiteX78" fmla="*/ 0 w 12668252"/>
              <a:gd name="connsiteY78" fmla="*/ 4210055 h 9844094"/>
              <a:gd name="connsiteX79" fmla="*/ 678656 w 12668252"/>
              <a:gd name="connsiteY79" fmla="*/ 2852743 h 9844094"/>
              <a:gd name="connsiteX80" fmla="*/ 2331244 w 12668252"/>
              <a:gd name="connsiteY80" fmla="*/ 2852743 h 9844094"/>
              <a:gd name="connsiteX81" fmla="*/ 3009900 w 12668252"/>
              <a:gd name="connsiteY81" fmla="*/ 4210055 h 9844094"/>
              <a:gd name="connsiteX82" fmla="*/ 2331244 w 12668252"/>
              <a:gd name="connsiteY82" fmla="*/ 5567367 h 9844094"/>
              <a:gd name="connsiteX83" fmla="*/ 678656 w 12668252"/>
              <a:gd name="connsiteY83" fmla="*/ 5567367 h 9844094"/>
              <a:gd name="connsiteX84" fmla="*/ 0 w 12668252"/>
              <a:gd name="connsiteY84" fmla="*/ 1357313 h 9844094"/>
              <a:gd name="connsiteX85" fmla="*/ 678656 w 12668252"/>
              <a:gd name="connsiteY85" fmla="*/ 0 h 9844094"/>
              <a:gd name="connsiteX86" fmla="*/ 2331244 w 12668252"/>
              <a:gd name="connsiteY86" fmla="*/ 0 h 9844094"/>
              <a:gd name="connsiteX87" fmla="*/ 3009899 w 12668252"/>
              <a:gd name="connsiteY87" fmla="*/ 1357313 h 9844094"/>
              <a:gd name="connsiteX88" fmla="*/ 2331244 w 12668252"/>
              <a:gd name="connsiteY88" fmla="*/ 2714625 h 9844094"/>
              <a:gd name="connsiteX89" fmla="*/ 678656 w 12668252"/>
              <a:gd name="connsiteY89" fmla="*/ 2714625 h 984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668252" h="9844094">
                <a:moveTo>
                  <a:pt x="9658352" y="1376365"/>
                </a:moveTo>
                <a:lnTo>
                  <a:pt x="10337009" y="19053"/>
                </a:lnTo>
                <a:lnTo>
                  <a:pt x="11989597" y="19053"/>
                </a:lnTo>
                <a:lnTo>
                  <a:pt x="12668252" y="1376365"/>
                </a:lnTo>
                <a:lnTo>
                  <a:pt x="11989596" y="2733675"/>
                </a:lnTo>
                <a:lnTo>
                  <a:pt x="10337008" y="2733675"/>
                </a:lnTo>
                <a:close/>
                <a:moveTo>
                  <a:pt x="9658352" y="4229107"/>
                </a:moveTo>
                <a:lnTo>
                  <a:pt x="10337008" y="2871795"/>
                </a:lnTo>
                <a:lnTo>
                  <a:pt x="11989596" y="2871795"/>
                </a:lnTo>
                <a:lnTo>
                  <a:pt x="12668252" y="4229107"/>
                </a:lnTo>
                <a:lnTo>
                  <a:pt x="11989596" y="5586417"/>
                </a:lnTo>
                <a:lnTo>
                  <a:pt x="10337008" y="5586417"/>
                </a:lnTo>
                <a:close/>
                <a:moveTo>
                  <a:pt x="9658352" y="7067558"/>
                </a:moveTo>
                <a:lnTo>
                  <a:pt x="10337008" y="5710247"/>
                </a:lnTo>
                <a:lnTo>
                  <a:pt x="11989596" y="5710247"/>
                </a:lnTo>
                <a:lnTo>
                  <a:pt x="12668252" y="7067558"/>
                </a:lnTo>
                <a:lnTo>
                  <a:pt x="11989596" y="8424869"/>
                </a:lnTo>
                <a:lnTo>
                  <a:pt x="10337008" y="8424869"/>
                </a:lnTo>
                <a:close/>
                <a:moveTo>
                  <a:pt x="7239000" y="2795589"/>
                </a:moveTo>
                <a:lnTo>
                  <a:pt x="7917656" y="1438277"/>
                </a:lnTo>
                <a:lnTo>
                  <a:pt x="9570244" y="1438277"/>
                </a:lnTo>
                <a:lnTo>
                  <a:pt x="10248900" y="2795589"/>
                </a:lnTo>
                <a:lnTo>
                  <a:pt x="9570244" y="4152901"/>
                </a:lnTo>
                <a:lnTo>
                  <a:pt x="7917656" y="4152901"/>
                </a:lnTo>
                <a:close/>
                <a:moveTo>
                  <a:pt x="7239000" y="5648331"/>
                </a:moveTo>
                <a:lnTo>
                  <a:pt x="7917656" y="4291019"/>
                </a:lnTo>
                <a:lnTo>
                  <a:pt x="9570244" y="4291019"/>
                </a:lnTo>
                <a:lnTo>
                  <a:pt x="10248900" y="5648331"/>
                </a:lnTo>
                <a:lnTo>
                  <a:pt x="9570244" y="7005643"/>
                </a:lnTo>
                <a:lnTo>
                  <a:pt x="7917656" y="7005643"/>
                </a:lnTo>
                <a:close/>
                <a:moveTo>
                  <a:pt x="7239000" y="8486783"/>
                </a:moveTo>
                <a:lnTo>
                  <a:pt x="7917656" y="7129471"/>
                </a:lnTo>
                <a:lnTo>
                  <a:pt x="9570244" y="7129471"/>
                </a:lnTo>
                <a:lnTo>
                  <a:pt x="10248900" y="8486783"/>
                </a:lnTo>
                <a:lnTo>
                  <a:pt x="9570244" y="9844094"/>
                </a:lnTo>
                <a:lnTo>
                  <a:pt x="7917656" y="9844094"/>
                </a:lnTo>
                <a:close/>
                <a:moveTo>
                  <a:pt x="4819652" y="7067557"/>
                </a:moveTo>
                <a:lnTo>
                  <a:pt x="5498308" y="5710245"/>
                </a:lnTo>
                <a:lnTo>
                  <a:pt x="7150894" y="5710245"/>
                </a:lnTo>
                <a:lnTo>
                  <a:pt x="7829550" y="7067557"/>
                </a:lnTo>
                <a:lnTo>
                  <a:pt x="7150894" y="8424868"/>
                </a:lnTo>
                <a:lnTo>
                  <a:pt x="5498308" y="8424868"/>
                </a:lnTo>
                <a:close/>
                <a:moveTo>
                  <a:pt x="4819651" y="4229105"/>
                </a:moveTo>
                <a:lnTo>
                  <a:pt x="5498307" y="2871793"/>
                </a:lnTo>
                <a:lnTo>
                  <a:pt x="7150894" y="2871793"/>
                </a:lnTo>
                <a:lnTo>
                  <a:pt x="7829550" y="4229105"/>
                </a:lnTo>
                <a:lnTo>
                  <a:pt x="7150894" y="5586417"/>
                </a:lnTo>
                <a:lnTo>
                  <a:pt x="5498307" y="5586417"/>
                </a:lnTo>
                <a:close/>
                <a:moveTo>
                  <a:pt x="4819651" y="1376363"/>
                </a:moveTo>
                <a:lnTo>
                  <a:pt x="5498307" y="19050"/>
                </a:lnTo>
                <a:lnTo>
                  <a:pt x="7150894" y="19050"/>
                </a:lnTo>
                <a:lnTo>
                  <a:pt x="7829550" y="1376363"/>
                </a:lnTo>
                <a:lnTo>
                  <a:pt x="7150894" y="2733675"/>
                </a:lnTo>
                <a:lnTo>
                  <a:pt x="5498307" y="2733675"/>
                </a:lnTo>
                <a:close/>
                <a:moveTo>
                  <a:pt x="2419350" y="8462970"/>
                </a:moveTo>
                <a:lnTo>
                  <a:pt x="3098006" y="7105658"/>
                </a:lnTo>
                <a:lnTo>
                  <a:pt x="4750594" y="7105658"/>
                </a:lnTo>
                <a:lnTo>
                  <a:pt x="5429250" y="8462970"/>
                </a:lnTo>
                <a:lnTo>
                  <a:pt x="4750594" y="9820281"/>
                </a:lnTo>
                <a:lnTo>
                  <a:pt x="3098006" y="9820281"/>
                </a:lnTo>
                <a:close/>
                <a:moveTo>
                  <a:pt x="2419350" y="5624519"/>
                </a:moveTo>
                <a:lnTo>
                  <a:pt x="3098006" y="4267207"/>
                </a:lnTo>
                <a:lnTo>
                  <a:pt x="4750594" y="4267207"/>
                </a:lnTo>
                <a:lnTo>
                  <a:pt x="5429250" y="5624519"/>
                </a:lnTo>
                <a:lnTo>
                  <a:pt x="4750594" y="6981829"/>
                </a:lnTo>
                <a:lnTo>
                  <a:pt x="3098006" y="6981829"/>
                </a:lnTo>
                <a:close/>
                <a:moveTo>
                  <a:pt x="2419350" y="2771777"/>
                </a:moveTo>
                <a:lnTo>
                  <a:pt x="3098006" y="1414465"/>
                </a:lnTo>
                <a:lnTo>
                  <a:pt x="4750594" y="1414465"/>
                </a:lnTo>
                <a:lnTo>
                  <a:pt x="5429250" y="2771777"/>
                </a:lnTo>
                <a:lnTo>
                  <a:pt x="4750594" y="4129087"/>
                </a:lnTo>
                <a:lnTo>
                  <a:pt x="3098006" y="4129087"/>
                </a:lnTo>
                <a:close/>
                <a:moveTo>
                  <a:pt x="0" y="7048507"/>
                </a:moveTo>
                <a:lnTo>
                  <a:pt x="678656" y="5691195"/>
                </a:lnTo>
                <a:lnTo>
                  <a:pt x="2331244" y="5691195"/>
                </a:lnTo>
                <a:lnTo>
                  <a:pt x="3009900" y="7048507"/>
                </a:lnTo>
                <a:lnTo>
                  <a:pt x="2331244" y="8405818"/>
                </a:lnTo>
                <a:lnTo>
                  <a:pt x="678656" y="8405818"/>
                </a:lnTo>
                <a:close/>
                <a:moveTo>
                  <a:pt x="0" y="4210055"/>
                </a:moveTo>
                <a:lnTo>
                  <a:pt x="678656" y="2852743"/>
                </a:lnTo>
                <a:lnTo>
                  <a:pt x="2331244" y="2852743"/>
                </a:lnTo>
                <a:lnTo>
                  <a:pt x="3009900" y="4210055"/>
                </a:lnTo>
                <a:lnTo>
                  <a:pt x="2331244" y="5567367"/>
                </a:lnTo>
                <a:lnTo>
                  <a:pt x="678656" y="5567367"/>
                </a:lnTo>
                <a:close/>
                <a:moveTo>
                  <a:pt x="0" y="1357313"/>
                </a:moveTo>
                <a:lnTo>
                  <a:pt x="678656" y="0"/>
                </a:lnTo>
                <a:lnTo>
                  <a:pt x="2331244" y="0"/>
                </a:lnTo>
                <a:lnTo>
                  <a:pt x="3009899" y="1357313"/>
                </a:lnTo>
                <a:lnTo>
                  <a:pt x="2331244" y="2714625"/>
                </a:lnTo>
                <a:lnTo>
                  <a:pt x="678656" y="2714625"/>
                </a:lnTo>
                <a:close/>
              </a:path>
            </a:pathLst>
          </a:custGeom>
          <a:blipFill dpi="0" rotWithShape="0">
            <a:blip r:embed="rId2">
              <a:extLst>
                <a:ext uri="{837473B0-CC2E-450A-ABE3-18F120FF3D39}">
                  <a1611:picAttrSrcUrl xmlns:a1611="http://schemas.microsoft.com/office/drawing/2016/11/main" r:id="rId3"/>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TextBox 34">
            <a:extLst>
              <a:ext uri="{FF2B5EF4-FFF2-40B4-BE49-F238E27FC236}">
                <a16:creationId xmlns:a16="http://schemas.microsoft.com/office/drawing/2014/main" id="{6C32A60B-E9B7-0213-AE40-3A42856D2EAF}"/>
              </a:ext>
            </a:extLst>
          </p:cNvPr>
          <p:cNvSpPr txBox="1"/>
          <p:nvPr/>
        </p:nvSpPr>
        <p:spPr>
          <a:xfrm>
            <a:off x="539262" y="2063262"/>
            <a:ext cx="3587261" cy="830997"/>
          </a:xfrm>
          <a:prstGeom prst="rect">
            <a:avLst/>
          </a:prstGeom>
          <a:noFill/>
        </p:spPr>
        <p:txBody>
          <a:bodyPr wrap="square" rtlCol="0">
            <a:spAutoFit/>
          </a:bodyPr>
          <a:lstStyle/>
          <a:p>
            <a:r>
              <a:rPr lang="en-US" sz="4800" dirty="0">
                <a:solidFill>
                  <a:schemeClr val="bg1"/>
                </a:solidFill>
              </a:rPr>
              <a:t>CHAPTER</a:t>
            </a:r>
          </a:p>
        </p:txBody>
      </p:sp>
      <p:sp>
        <p:nvSpPr>
          <p:cNvPr id="2" name="TextBox 1">
            <a:extLst>
              <a:ext uri="{FF2B5EF4-FFF2-40B4-BE49-F238E27FC236}">
                <a16:creationId xmlns:a16="http://schemas.microsoft.com/office/drawing/2014/main" id="{ECBD796A-A326-0F7F-EA0B-63FE3C713947}"/>
              </a:ext>
            </a:extLst>
          </p:cNvPr>
          <p:cNvSpPr txBox="1"/>
          <p:nvPr/>
        </p:nvSpPr>
        <p:spPr>
          <a:xfrm>
            <a:off x="539262" y="2883932"/>
            <a:ext cx="2532185" cy="461665"/>
          </a:xfrm>
          <a:prstGeom prst="rect">
            <a:avLst/>
          </a:prstGeom>
          <a:noFill/>
        </p:spPr>
        <p:txBody>
          <a:bodyPr wrap="square" rtlCol="0">
            <a:spAutoFit/>
          </a:bodyPr>
          <a:lstStyle/>
          <a:p>
            <a:r>
              <a:rPr lang="en-US" sz="2400" b="1" dirty="0">
                <a:solidFill>
                  <a:schemeClr val="bg1"/>
                </a:solidFill>
                <a:latin typeface="Brush Script MT" panose="03060802040406070304" pitchFamily="66" charset="0"/>
              </a:rPr>
              <a:t>SUBTITLE</a:t>
            </a:r>
          </a:p>
        </p:txBody>
      </p:sp>
      <p:sp>
        <p:nvSpPr>
          <p:cNvPr id="3" name="TextBox 2">
            <a:extLst>
              <a:ext uri="{FF2B5EF4-FFF2-40B4-BE49-F238E27FC236}">
                <a16:creationId xmlns:a16="http://schemas.microsoft.com/office/drawing/2014/main" id="{5C57FD5B-2B60-4D76-E552-5C17616627C5}"/>
              </a:ext>
            </a:extLst>
          </p:cNvPr>
          <p:cNvSpPr txBox="1"/>
          <p:nvPr/>
        </p:nvSpPr>
        <p:spPr>
          <a:xfrm>
            <a:off x="539262" y="3963742"/>
            <a:ext cx="5064369" cy="1793120"/>
          </a:xfrm>
          <a:prstGeom prst="rect">
            <a:avLst/>
          </a:prstGeom>
          <a:noFill/>
        </p:spPr>
        <p:txBody>
          <a:bodyPr wrap="square" rtlCol="0">
            <a:spAutoFit/>
          </a:bodyPr>
          <a:lstStyle/>
          <a:p>
            <a:pPr algn="just">
              <a:lnSpc>
                <a:spcPts val="1500"/>
              </a:lnSpc>
              <a:spcBef>
                <a:spcPts val="900"/>
              </a:spcBef>
              <a:spcAft>
                <a:spcPts val="900"/>
              </a:spcAft>
            </a:pPr>
            <a:r>
              <a:rPr lang="en-US" sz="2000" b="0" i="0" dirty="0">
                <a:solidFill>
                  <a:schemeClr val="bg1"/>
                </a:solidFill>
                <a:effectLst/>
                <a:latin typeface="Google Sans"/>
              </a:rPr>
              <a:t>What does being alone do to a person?</a:t>
            </a:r>
            <a:endParaRPr lang="en-US" sz="2000" b="0" i="0" dirty="0">
              <a:solidFill>
                <a:schemeClr val="bg1"/>
              </a:solidFill>
              <a:effectLst/>
              <a:latin typeface="Arial" panose="020B0604020202020204" pitchFamily="34" charset="0"/>
            </a:endParaRPr>
          </a:p>
          <a:p>
            <a:pPr algn="just">
              <a:lnSpc>
                <a:spcPts val="1800"/>
              </a:lnSpc>
              <a:spcAft>
                <a:spcPts val="750"/>
              </a:spcAft>
            </a:pPr>
            <a:r>
              <a:rPr lang="en-US" sz="2000" b="0" i="0" dirty="0">
                <a:solidFill>
                  <a:schemeClr val="bg1"/>
                </a:solidFill>
                <a:effectLst/>
                <a:latin typeface="Google Sans"/>
              </a:rPr>
              <a:t>Loneliness “can have serious mental and physical complications that worsen if ignored.” She added that, “social isolation and loneliness lead to higher risk of high blood pressure, heart disease, obesity, anxiety, depression, memory issues and even death</a:t>
            </a:r>
            <a:endParaRPr lang="en-US" sz="2000" b="0" i="0" dirty="0">
              <a:solidFill>
                <a:schemeClr val="bg1"/>
              </a:solidFill>
              <a:effectLst/>
              <a:latin typeface="Arial" panose="020B0604020202020204" pitchFamily="34" charset="0"/>
            </a:endParaRPr>
          </a:p>
        </p:txBody>
      </p:sp>
      <p:sp>
        <p:nvSpPr>
          <p:cNvPr id="4" name="Hexagon 3">
            <a:extLst>
              <a:ext uri="{FF2B5EF4-FFF2-40B4-BE49-F238E27FC236}">
                <a16:creationId xmlns:a16="http://schemas.microsoft.com/office/drawing/2014/main" id="{9DAF2ACF-264B-6841-D26A-7BE5144647AC}"/>
              </a:ext>
            </a:extLst>
          </p:cNvPr>
          <p:cNvSpPr/>
          <p:nvPr/>
        </p:nvSpPr>
        <p:spPr>
          <a:xfrm rot="16200000">
            <a:off x="7924802" y="4574936"/>
            <a:ext cx="2649416" cy="2388574"/>
          </a:xfrm>
          <a:prstGeom prst="hexago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4D31DAEF-7B51-F849-D48B-597CCF34F60A}"/>
              </a:ext>
            </a:extLst>
          </p:cNvPr>
          <p:cNvSpPr/>
          <p:nvPr/>
        </p:nvSpPr>
        <p:spPr>
          <a:xfrm rot="16200000">
            <a:off x="10782713" y="4665632"/>
            <a:ext cx="2766646" cy="2326652"/>
          </a:xfrm>
          <a:prstGeom prst="hexago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5037017"/>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59</Words>
  <Application>Microsoft Office PowerPoint</Application>
  <PresentationFormat>Widescreen</PresentationFormat>
  <Paragraphs>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Arial</vt:lpstr>
      <vt:lpstr>Brush Script MT</vt:lpstr>
      <vt:lpstr>Google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pc5</dc:creator>
  <cp:lastModifiedBy>pc5</cp:lastModifiedBy>
  <cp:revision>1</cp:revision>
  <dcterms:created xsi:type="dcterms:W3CDTF">2024-12-16T06:40:25Z</dcterms:created>
  <dcterms:modified xsi:type="dcterms:W3CDTF">2024-12-16T06:49:18Z</dcterms:modified>
</cp:coreProperties>
</file>