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2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342C-A12E-0393-85B4-0E363DBBB1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937E42-7B41-AA5E-D1F1-74BD19EBAD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8111FE-28D3-5096-842A-828867D8748A}"/>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C8768F0B-B103-DEA5-283C-272B385F2F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06583-5E67-193A-4F98-B0BBA0FED075}"/>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592886443"/>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EFBA-CF8C-95F3-694F-7460159B4A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3A1AC-749B-2FA2-CCB8-DAC793C90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197651-338A-9932-2C1A-951F25A888D0}"/>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343D4DF1-73AC-9B50-46A8-624BC0EA2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E6C9E-3FB3-561F-7798-CBAEB8226940}"/>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2489799125"/>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A9FAF-13A4-AFDE-2192-9652618FE8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6C68AD-6735-EEE0-2954-A870AAC655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5E6706-D554-5686-9A97-D0C6799883CE}"/>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E187F8D6-14D3-9FF6-E11D-2274EF7201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57F0-970A-7F9A-792D-3CF0784194CE}"/>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2964530638"/>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56901-B6AD-C9BE-0C7C-0620A15531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2EEF4-DA14-712C-988E-9AC50F729F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1B761F-7150-6DA9-CC82-28216120F1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A43A6-09C0-A777-5088-3A7FC562352B}"/>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6" name="Footer Placeholder 5">
            <a:extLst>
              <a:ext uri="{FF2B5EF4-FFF2-40B4-BE49-F238E27FC236}">
                <a16:creationId xmlns:a16="http://schemas.microsoft.com/office/drawing/2014/main" id="{C100D94C-AED5-57D6-E79A-7B7BF39D8A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C6A0DB-A1B5-2A31-404C-FE2191AFB7CC}"/>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1054439444"/>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2363-B466-6A51-215E-F35304D69D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C747C4-59C8-8EB8-97FF-AAF01E164B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DE7E40-6BA1-0F8D-B1B6-B62A8A196F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7B5BA0-A1AF-9CCC-C252-FA8DE82952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199780-F8C1-107A-6818-CBA5EED354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3EFBD9-9E8F-3A56-F2DE-B23F6CD19BF6}"/>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8" name="Footer Placeholder 7">
            <a:extLst>
              <a:ext uri="{FF2B5EF4-FFF2-40B4-BE49-F238E27FC236}">
                <a16:creationId xmlns:a16="http://schemas.microsoft.com/office/drawing/2014/main" id="{56DFF9B8-949F-5BFE-36ED-6E24BC97AF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91324C-0EB8-4041-F73C-635B0EFA6346}"/>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4242900805"/>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2E77-4461-001E-0471-B1E1658399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9EF51B-488F-65AF-B0BF-71E45F07E162}"/>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4" name="Footer Placeholder 3">
            <a:extLst>
              <a:ext uri="{FF2B5EF4-FFF2-40B4-BE49-F238E27FC236}">
                <a16:creationId xmlns:a16="http://schemas.microsoft.com/office/drawing/2014/main" id="{15130900-1152-BFA4-8947-D7AEAE8B39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ECC460-8279-2761-FE93-572D3513536A}"/>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3899515867"/>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3FE82F-B4F4-F98A-F215-384D71CA6B4E}"/>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3" name="Footer Placeholder 2">
            <a:extLst>
              <a:ext uri="{FF2B5EF4-FFF2-40B4-BE49-F238E27FC236}">
                <a16:creationId xmlns:a16="http://schemas.microsoft.com/office/drawing/2014/main" id="{262D28CF-9F24-7CE0-828B-06015BB21F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ACFF47-8E36-E9AD-4D8A-7D434C54CC84}"/>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2046471611"/>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38A8-AD5F-B117-7FC1-59DD38DF1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9288CE-0701-9537-E7F1-469F354109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635C9F-7DA8-780F-041B-DAD59946F3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A616C9-2687-75C3-B19A-A0BAB068B669}"/>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6" name="Footer Placeholder 5">
            <a:extLst>
              <a:ext uri="{FF2B5EF4-FFF2-40B4-BE49-F238E27FC236}">
                <a16:creationId xmlns:a16="http://schemas.microsoft.com/office/drawing/2014/main" id="{87540061-4632-97EE-E8A2-F749241F89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8A7A73-675B-675B-F359-D9A1281C4ECE}"/>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1782801763"/>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8F0C7-3261-7EFD-7E36-A416F468B2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DC6F3B-50CE-66E4-12E0-A4C91839FE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DC1395-2BB2-0929-C82F-AB5159927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A13617-2AAC-7E95-8212-D96EA2F0D8C2}"/>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6" name="Footer Placeholder 5">
            <a:extLst>
              <a:ext uri="{FF2B5EF4-FFF2-40B4-BE49-F238E27FC236}">
                <a16:creationId xmlns:a16="http://schemas.microsoft.com/office/drawing/2014/main" id="{64AA070B-849B-83B4-A56D-52D2C367F3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1A92E6-512E-EBCA-700E-6F4387E7CB4E}"/>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4081539010"/>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D11C-AB8B-2EEC-5E50-50A2CF99CD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0BB9C4-6CA5-9FA7-B444-C64A5049E7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61323F-A589-059E-0E9D-E7C396B61D4F}"/>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DC4D36F6-A275-8C1A-D747-D11D719131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41CBA-9CF4-E778-CC95-4FCD1AC6EA3F}"/>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3404247910"/>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A5C176-3833-FB51-D8F0-3B95A40340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C926A4-ABAE-5246-FC61-CCDAD8961C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15D7B9-E4C5-3121-C6C0-AC40931C7233}"/>
              </a:ext>
            </a:extLst>
          </p:cNvPr>
          <p:cNvSpPr>
            <a:spLocks noGrp="1"/>
          </p:cNvSpPr>
          <p:nvPr>
            <p:ph type="dt" sz="half" idx="10"/>
          </p:nvPr>
        </p:nvSpPr>
        <p:spPr/>
        <p:txBody>
          <a:body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CCC8BDD1-FDE8-870D-9941-EE1259551E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588CF-9208-2B13-4ADA-37D733EFC22F}"/>
              </a:ext>
            </a:extLst>
          </p:cNvPr>
          <p:cNvSpPr>
            <a:spLocks noGrp="1"/>
          </p:cNvSpPr>
          <p:nvPr>
            <p:ph type="sldNum" sz="quarter" idx="12"/>
          </p:nvPr>
        </p:nvSpPr>
        <p:spPr/>
        <p:txBody>
          <a:bodyPr/>
          <a:lstStyle/>
          <a:p>
            <a:fld id="{43EA9ACC-D2C1-4972-A556-8EC8D2F732D0}" type="slidenum">
              <a:rPr lang="en-US" smtClean="0"/>
              <a:t>‹#›</a:t>
            </a:fld>
            <a:endParaRPr lang="en-US"/>
          </a:p>
        </p:txBody>
      </p:sp>
    </p:spTree>
    <p:extLst>
      <p:ext uri="{BB962C8B-B14F-4D97-AF65-F5344CB8AC3E}">
        <p14:creationId xmlns:p14="http://schemas.microsoft.com/office/powerpoint/2010/main" val="4119938326"/>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F08F7F-11FE-459D-AF5C-754573B45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606A36-BC5E-9C7C-66CE-69C7FECAF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726D22-D180-95C3-0A5F-72BDC94CD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6326E6-4FCA-4801-BEBC-F6B076358778}" type="datetimeFigureOut">
              <a:rPr lang="en-US" smtClean="0"/>
              <a:t>10/24/2024</a:t>
            </a:fld>
            <a:endParaRPr lang="en-US"/>
          </a:p>
        </p:txBody>
      </p:sp>
      <p:sp>
        <p:nvSpPr>
          <p:cNvPr id="5" name="Footer Placeholder 4">
            <a:extLst>
              <a:ext uri="{FF2B5EF4-FFF2-40B4-BE49-F238E27FC236}">
                <a16:creationId xmlns:a16="http://schemas.microsoft.com/office/drawing/2014/main" id="{48267AA5-F4CA-2306-5832-D29321D905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3A86C67-90B2-8B9F-C2DD-1067E1A4B3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EA9ACC-D2C1-4972-A556-8EC8D2F732D0}" type="slidenum">
              <a:rPr lang="en-US" smtClean="0"/>
              <a:t>‹#›</a:t>
            </a:fld>
            <a:endParaRPr lang="en-US"/>
          </a:p>
        </p:txBody>
      </p:sp>
    </p:spTree>
    <p:extLst>
      <p:ext uri="{BB962C8B-B14F-4D97-AF65-F5344CB8AC3E}">
        <p14:creationId xmlns:p14="http://schemas.microsoft.com/office/powerpoint/2010/main" val="2846640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n/dark-sky-clouds-city-buildings-2569577/"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39997856@N03/6364565559/"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volvob12b/48993906211"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pexels.com/es-es/foto/asta-de-bandera-bandera-bandera-europea-banderola-2862156/"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635926"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eiffel-tower-paris-architecture-530059/"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pexels.com/photo/304/"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Central_Skyline_with_IFC_building_from_Star_Ferry_in_Victoria_Harbour,_Hong_Kong_2.jpg"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hyperlink" Target="https://www.britannica.com/summary/China-Se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photo/taj-mahal-india-1583339/"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wallpaperflare.com/jordan-tourism-middle-east-country-travel-landscape-landmark-wallpaper-angcd"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exels.com/photo/sky-clouds-cloudy-blue-928/"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2E8CE26-2B5C-55C0-F26C-25D26B485A42}"/>
              </a:ext>
            </a:extLst>
          </p:cNvPr>
          <p:cNvSpPr/>
          <p:nvPr/>
        </p:nvSpPr>
        <p:spPr>
          <a:xfrm>
            <a:off x="3013588" y="1460089"/>
            <a:ext cx="7138219" cy="3937819"/>
          </a:xfrm>
          <a:custGeom>
            <a:avLst/>
            <a:gdLst/>
            <a:ahLst/>
            <a:cxnLst/>
            <a:rect l="l" t="t" r="r" b="b"/>
            <a:pathLst>
              <a:path w="7138219" h="3937819">
                <a:moveTo>
                  <a:pt x="6201202" y="1357521"/>
                </a:moveTo>
                <a:lnTo>
                  <a:pt x="6442923" y="2040317"/>
                </a:lnTo>
                <a:lnTo>
                  <a:pt x="5964354" y="2040317"/>
                </a:lnTo>
                <a:close/>
                <a:moveTo>
                  <a:pt x="6203032" y="929850"/>
                </a:moveTo>
                <a:cubicBezTo>
                  <a:pt x="6149752" y="929850"/>
                  <a:pt x="6104497" y="940400"/>
                  <a:pt x="6067266" y="961500"/>
                </a:cubicBezTo>
                <a:cubicBezTo>
                  <a:pt x="6030035" y="982599"/>
                  <a:pt x="6000426" y="1009541"/>
                  <a:pt x="5978441" y="1042324"/>
                </a:cubicBezTo>
                <a:cubicBezTo>
                  <a:pt x="5956455" y="1075106"/>
                  <a:pt x="5936218" y="1115143"/>
                  <a:pt x="5917731" y="1162433"/>
                </a:cubicBezTo>
                <a:cubicBezTo>
                  <a:pt x="5899244" y="1209723"/>
                  <a:pt x="5883556" y="1249885"/>
                  <a:pt x="5870666" y="1282918"/>
                </a:cubicBezTo>
                <a:lnTo>
                  <a:pt x="5417651" y="2433806"/>
                </a:lnTo>
                <a:cubicBezTo>
                  <a:pt x="5398278" y="2481873"/>
                  <a:pt x="5384522" y="2518938"/>
                  <a:pt x="5376382" y="2544999"/>
                </a:cubicBezTo>
                <a:cubicBezTo>
                  <a:pt x="5368243" y="2571061"/>
                  <a:pt x="5364173" y="2597797"/>
                  <a:pt x="5364173" y="2625207"/>
                </a:cubicBezTo>
                <a:cubicBezTo>
                  <a:pt x="5364173" y="2674519"/>
                  <a:pt x="5383851" y="2717954"/>
                  <a:pt x="5423207" y="2755513"/>
                </a:cubicBezTo>
                <a:cubicBezTo>
                  <a:pt x="5462563" y="2793072"/>
                  <a:pt x="5508284" y="2811851"/>
                  <a:pt x="5560369" y="2811851"/>
                </a:cubicBezTo>
                <a:cubicBezTo>
                  <a:pt x="5622442" y="2811851"/>
                  <a:pt x="5666674" y="2794311"/>
                  <a:pt x="5693063" y="2759230"/>
                </a:cubicBezTo>
                <a:cubicBezTo>
                  <a:pt x="5719452" y="2724149"/>
                  <a:pt x="5749613" y="2661033"/>
                  <a:pt x="5783545" y="2569880"/>
                </a:cubicBezTo>
                <a:lnTo>
                  <a:pt x="5862231" y="2358298"/>
                </a:lnTo>
                <a:lnTo>
                  <a:pt x="6547126" y="2358298"/>
                </a:lnTo>
                <a:lnTo>
                  <a:pt x="6629452" y="2574964"/>
                </a:lnTo>
                <a:cubicBezTo>
                  <a:pt x="6637180" y="2590999"/>
                  <a:pt x="6649460" y="2618897"/>
                  <a:pt x="6666291" y="2658657"/>
                </a:cubicBezTo>
                <a:cubicBezTo>
                  <a:pt x="6683122" y="2698418"/>
                  <a:pt x="6699241" y="2728055"/>
                  <a:pt x="6714647" y="2747570"/>
                </a:cubicBezTo>
                <a:cubicBezTo>
                  <a:pt x="6730053" y="2767084"/>
                  <a:pt x="6749420" y="2782676"/>
                  <a:pt x="6772747" y="2794346"/>
                </a:cubicBezTo>
                <a:cubicBezTo>
                  <a:pt x="6796074" y="2806016"/>
                  <a:pt x="6824011" y="2811851"/>
                  <a:pt x="6856556" y="2811851"/>
                </a:cubicBezTo>
                <a:cubicBezTo>
                  <a:pt x="6912390" y="2811851"/>
                  <a:pt x="6959856" y="2792289"/>
                  <a:pt x="6998956" y="2753164"/>
                </a:cubicBezTo>
                <a:cubicBezTo>
                  <a:pt x="7038055" y="2714039"/>
                  <a:pt x="7057605" y="2670584"/>
                  <a:pt x="7057605" y="2622800"/>
                </a:cubicBezTo>
                <a:cubicBezTo>
                  <a:pt x="7057605" y="2580369"/>
                  <a:pt x="7038809" y="2514020"/>
                  <a:pt x="7001218" y="2423754"/>
                </a:cubicBezTo>
                <a:lnTo>
                  <a:pt x="6533780" y="1268320"/>
                </a:lnTo>
                <a:cubicBezTo>
                  <a:pt x="6512712" y="1212897"/>
                  <a:pt x="6495673" y="1169369"/>
                  <a:pt x="6482661" y="1137735"/>
                </a:cubicBezTo>
                <a:cubicBezTo>
                  <a:pt x="6469649" y="1106101"/>
                  <a:pt x="6452016" y="1074127"/>
                  <a:pt x="6429761" y="1041813"/>
                </a:cubicBezTo>
                <a:cubicBezTo>
                  <a:pt x="6407505" y="1009499"/>
                  <a:pt x="6377704" y="982760"/>
                  <a:pt x="6340357" y="961596"/>
                </a:cubicBezTo>
                <a:cubicBezTo>
                  <a:pt x="6303010" y="940432"/>
                  <a:pt x="6257235" y="929850"/>
                  <a:pt x="6203032" y="929850"/>
                </a:cubicBezTo>
                <a:close/>
                <a:moveTo>
                  <a:pt x="656316" y="0"/>
                </a:moveTo>
                <a:lnTo>
                  <a:pt x="6481903" y="0"/>
                </a:lnTo>
                <a:cubicBezTo>
                  <a:pt x="6844376" y="0"/>
                  <a:pt x="7138219" y="293843"/>
                  <a:pt x="7138219" y="656316"/>
                </a:cubicBezTo>
                <a:lnTo>
                  <a:pt x="7138219" y="3281503"/>
                </a:lnTo>
                <a:cubicBezTo>
                  <a:pt x="7138219" y="3643976"/>
                  <a:pt x="6844376" y="3937819"/>
                  <a:pt x="6481903" y="3937819"/>
                </a:cubicBezTo>
                <a:lnTo>
                  <a:pt x="656316" y="3937819"/>
                </a:lnTo>
                <a:cubicBezTo>
                  <a:pt x="293843" y="3937819"/>
                  <a:pt x="0" y="3643976"/>
                  <a:pt x="0" y="3281503"/>
                </a:cubicBezTo>
                <a:lnTo>
                  <a:pt x="0" y="656316"/>
                </a:lnTo>
                <a:cubicBezTo>
                  <a:pt x="0" y="293843"/>
                  <a:pt x="293843" y="0"/>
                  <a:pt x="656316" y="0"/>
                </a:cubicBezTo>
                <a:close/>
              </a:path>
            </a:pathLst>
          </a:custGeom>
          <a:solidFill>
            <a:schemeClr val="accent1">
              <a:alpha val="38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solidFill>
                <a:srgbClr val="FF0000"/>
              </a:solidFill>
            </a:endParaRPr>
          </a:p>
        </p:txBody>
      </p:sp>
      <p:sp>
        <p:nvSpPr>
          <p:cNvPr id="8" name="TextBox 7">
            <a:extLst>
              <a:ext uri="{FF2B5EF4-FFF2-40B4-BE49-F238E27FC236}">
                <a16:creationId xmlns:a16="http://schemas.microsoft.com/office/drawing/2014/main" id="{ACCEB4A9-8EE9-A7CF-27D0-7E3BED292DE2}"/>
              </a:ext>
            </a:extLst>
          </p:cNvPr>
          <p:cNvSpPr txBox="1"/>
          <p:nvPr/>
        </p:nvSpPr>
        <p:spPr>
          <a:xfrm>
            <a:off x="3318387" y="1917290"/>
            <a:ext cx="4114800" cy="3170099"/>
          </a:xfrm>
          <a:prstGeom prst="rect">
            <a:avLst/>
          </a:prstGeom>
          <a:noFill/>
        </p:spPr>
        <p:txBody>
          <a:bodyPr wrap="square" rtlCol="0">
            <a:spAutoFit/>
          </a:bodyPr>
          <a:lstStyle/>
          <a:p>
            <a:pPr algn="just"/>
            <a:r>
              <a:rPr lang="en-US" sz="2000" b="1" i="0" dirty="0">
                <a:solidFill>
                  <a:schemeClr val="bg1">
                    <a:lumMod val="95000"/>
                  </a:schemeClr>
                </a:solidFill>
                <a:effectLst/>
                <a:latin typeface="Bell MT" panose="02020503060305020303" pitchFamily="18" charset="0"/>
              </a:rPr>
              <a:t>The United States of America is the world's third largest country in size and nearly the third largest in terms of population. Located in North America, the country is bordered on the west by the Pacific Ocean and to the east by the Atlantic Ocean. Along the northern border is Canada and the southern border is Mexico.</a:t>
            </a:r>
            <a:endParaRPr lang="en-US" sz="2000" b="1" dirty="0">
              <a:solidFill>
                <a:schemeClr val="bg1">
                  <a:lumMod val="95000"/>
                </a:schemeClr>
              </a:solidFill>
              <a:latin typeface="Bell MT" panose="02020503060305020303" pitchFamily="18" charset="0"/>
            </a:endParaRPr>
          </a:p>
        </p:txBody>
      </p:sp>
    </p:spTree>
    <p:extLst>
      <p:ext uri="{BB962C8B-B14F-4D97-AF65-F5344CB8AC3E}">
        <p14:creationId xmlns:p14="http://schemas.microsoft.com/office/powerpoint/2010/main" val="1245439710"/>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6000" b="-6000"/>
          </a:stretch>
        </a:blip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43153D4D-21A5-978F-F9EA-A3675130D393}"/>
              </a:ext>
            </a:extLst>
          </p:cNvPr>
          <p:cNvSpPr/>
          <p:nvPr/>
        </p:nvSpPr>
        <p:spPr>
          <a:xfrm>
            <a:off x="2743199" y="1201994"/>
            <a:ext cx="7506929" cy="4240162"/>
          </a:xfrm>
          <a:custGeom>
            <a:avLst/>
            <a:gdLst/>
            <a:ahLst/>
            <a:cxnLst/>
            <a:rect l="l" t="t" r="r" b="b"/>
            <a:pathLst>
              <a:path w="7506929" h="4240162">
                <a:moveTo>
                  <a:pt x="5913365" y="2254997"/>
                </a:moveTo>
                <a:lnTo>
                  <a:pt x="6273250" y="2254997"/>
                </a:lnTo>
                <a:cubicBezTo>
                  <a:pt x="6394033" y="2254997"/>
                  <a:pt x="6488934" y="2278414"/>
                  <a:pt x="6557953" y="2325248"/>
                </a:cubicBezTo>
                <a:cubicBezTo>
                  <a:pt x="6626973" y="2372083"/>
                  <a:pt x="6661482" y="2443156"/>
                  <a:pt x="6661482" y="2538468"/>
                </a:cubicBezTo>
                <a:cubicBezTo>
                  <a:pt x="6661482" y="2617347"/>
                  <a:pt x="6643817" y="2679176"/>
                  <a:pt x="6608485" y="2723957"/>
                </a:cubicBezTo>
                <a:cubicBezTo>
                  <a:pt x="6573154" y="2768737"/>
                  <a:pt x="6525909" y="2799960"/>
                  <a:pt x="6466750" y="2817625"/>
                </a:cubicBezTo>
                <a:cubicBezTo>
                  <a:pt x="6407591" y="2835291"/>
                  <a:pt x="6343091" y="2844124"/>
                  <a:pt x="6273250" y="2844124"/>
                </a:cubicBezTo>
                <a:lnTo>
                  <a:pt x="5913365" y="2844124"/>
                </a:lnTo>
                <a:close/>
                <a:moveTo>
                  <a:pt x="5913365" y="1552482"/>
                </a:moveTo>
                <a:lnTo>
                  <a:pt x="6222718" y="1552482"/>
                </a:lnTo>
                <a:cubicBezTo>
                  <a:pt x="6293380" y="1552482"/>
                  <a:pt x="6353156" y="1561725"/>
                  <a:pt x="6402044" y="1580213"/>
                </a:cubicBezTo>
                <a:cubicBezTo>
                  <a:pt x="6450933" y="1598700"/>
                  <a:pt x="6488113" y="1626636"/>
                  <a:pt x="6513584" y="1664021"/>
                </a:cubicBezTo>
                <a:cubicBezTo>
                  <a:pt x="6539055" y="1701407"/>
                  <a:pt x="6551791" y="1748036"/>
                  <a:pt x="6551791" y="1803908"/>
                </a:cubicBezTo>
                <a:cubicBezTo>
                  <a:pt x="6551791" y="1886895"/>
                  <a:pt x="6523649" y="1952833"/>
                  <a:pt x="6467366" y="2001722"/>
                </a:cubicBezTo>
                <a:cubicBezTo>
                  <a:pt x="6411083" y="2050610"/>
                  <a:pt x="6329533" y="2075054"/>
                  <a:pt x="6222718" y="2075054"/>
                </a:cubicBezTo>
                <a:lnTo>
                  <a:pt x="5913365" y="2075054"/>
                </a:lnTo>
                <a:close/>
                <a:moveTo>
                  <a:pt x="5691518" y="1370074"/>
                </a:moveTo>
                <a:lnTo>
                  <a:pt x="5691518" y="3028996"/>
                </a:lnTo>
                <a:lnTo>
                  <a:pt x="6276947" y="3028996"/>
                </a:lnTo>
                <a:cubicBezTo>
                  <a:pt x="6413342" y="3028996"/>
                  <a:pt x="6526320" y="3010098"/>
                  <a:pt x="6615880" y="2972302"/>
                </a:cubicBezTo>
                <a:cubicBezTo>
                  <a:pt x="6705441" y="2934506"/>
                  <a:pt x="6772406" y="2880071"/>
                  <a:pt x="6816775" y="2808998"/>
                </a:cubicBezTo>
                <a:cubicBezTo>
                  <a:pt x="6861144" y="2737925"/>
                  <a:pt x="6883329" y="2652267"/>
                  <a:pt x="6883329" y="2552025"/>
                </a:cubicBezTo>
                <a:cubicBezTo>
                  <a:pt x="6883329" y="2445210"/>
                  <a:pt x="6849230" y="2355444"/>
                  <a:pt x="6781033" y="2282728"/>
                </a:cubicBezTo>
                <a:cubicBezTo>
                  <a:pt x="6712836" y="2210011"/>
                  <a:pt x="6621221" y="2164204"/>
                  <a:pt x="6506189" y="2145306"/>
                </a:cubicBezTo>
                <a:cubicBezTo>
                  <a:pt x="6586711" y="2124764"/>
                  <a:pt x="6651417" y="2080395"/>
                  <a:pt x="6700305" y="2012198"/>
                </a:cubicBezTo>
                <a:cubicBezTo>
                  <a:pt x="6749194" y="1944000"/>
                  <a:pt x="6773638" y="1866354"/>
                  <a:pt x="6773638" y="1779259"/>
                </a:cubicBezTo>
                <a:cubicBezTo>
                  <a:pt x="6773638" y="1641220"/>
                  <a:pt x="6723723" y="1538513"/>
                  <a:pt x="6623891" y="1471138"/>
                </a:cubicBezTo>
                <a:cubicBezTo>
                  <a:pt x="6524060" y="1403762"/>
                  <a:pt x="6390747" y="1370074"/>
                  <a:pt x="6223951" y="1370074"/>
                </a:cubicBezTo>
                <a:close/>
                <a:moveTo>
                  <a:pt x="706708" y="0"/>
                </a:moveTo>
                <a:lnTo>
                  <a:pt x="6800221" y="0"/>
                </a:lnTo>
                <a:cubicBezTo>
                  <a:pt x="7190525" y="0"/>
                  <a:pt x="7506929" y="316404"/>
                  <a:pt x="7506929" y="706708"/>
                </a:cubicBezTo>
                <a:lnTo>
                  <a:pt x="7506929" y="3533454"/>
                </a:lnTo>
                <a:cubicBezTo>
                  <a:pt x="7506929" y="3923758"/>
                  <a:pt x="7190525" y="4240162"/>
                  <a:pt x="6800221" y="4240162"/>
                </a:cubicBezTo>
                <a:lnTo>
                  <a:pt x="706708" y="4240162"/>
                </a:lnTo>
                <a:cubicBezTo>
                  <a:pt x="316404" y="4240162"/>
                  <a:pt x="0" y="3923758"/>
                  <a:pt x="0" y="3533454"/>
                </a:cubicBezTo>
                <a:lnTo>
                  <a:pt x="0" y="706708"/>
                </a:lnTo>
                <a:cubicBezTo>
                  <a:pt x="0" y="316404"/>
                  <a:pt x="316404" y="0"/>
                  <a:pt x="706708" y="0"/>
                </a:cubicBezTo>
                <a:close/>
              </a:path>
            </a:pathLst>
          </a:custGeom>
          <a:solidFill>
            <a:schemeClr val="accent1">
              <a:alpha val="53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CCB5038C-FD84-7D3D-8B39-5ECC598AE2F3}"/>
              </a:ext>
            </a:extLst>
          </p:cNvPr>
          <p:cNvSpPr txBox="1"/>
          <p:nvPr/>
        </p:nvSpPr>
        <p:spPr>
          <a:xfrm>
            <a:off x="3200400" y="1740309"/>
            <a:ext cx="4232787" cy="2554545"/>
          </a:xfrm>
          <a:prstGeom prst="rect">
            <a:avLst/>
          </a:prstGeom>
          <a:noFill/>
        </p:spPr>
        <p:txBody>
          <a:bodyPr wrap="square" rtlCol="0">
            <a:spAutoFit/>
          </a:bodyPr>
          <a:lstStyle/>
          <a:p>
            <a:pPr algn="just"/>
            <a:r>
              <a:rPr lang="en-US" sz="2000" b="1" i="0" dirty="0">
                <a:solidFill>
                  <a:schemeClr val="bg1"/>
                </a:solidFill>
                <a:effectLst/>
                <a:latin typeface="Humnst777 Lt BT" panose="020B0402030504020204" pitchFamily="34" charset="0"/>
              </a:rPr>
              <a:t>Bangladesh is a country in Southern Asia located on the Bay of Bengal, bordered by India on all sides except for a small border with Burma. Bangladesh has flat plains, and most of the country is situated on deltas of large rivers flowing from the Himalayas.</a:t>
            </a:r>
            <a:endParaRPr lang="en-US" sz="2000"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1550422599"/>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a:extLst>
            <a:ext uri="{FF2B5EF4-FFF2-40B4-BE49-F238E27FC236}">
              <a16:creationId xmlns:a16="http://schemas.microsoft.com/office/drawing/2014/main" id="{CB90EA9B-CF18-694E-3B5B-0A6C21299BA0}"/>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9062D48B-236F-92E8-6377-7FDEB07F984E}"/>
              </a:ext>
            </a:extLst>
          </p:cNvPr>
          <p:cNvSpPr/>
          <p:nvPr/>
        </p:nvSpPr>
        <p:spPr>
          <a:xfrm>
            <a:off x="2625213" y="1308919"/>
            <a:ext cx="7506929" cy="4240162"/>
          </a:xfrm>
          <a:custGeom>
            <a:avLst/>
            <a:gdLst/>
            <a:ahLst/>
            <a:cxnLst/>
            <a:rect l="l" t="t" r="r" b="b"/>
            <a:pathLst>
              <a:path w="7506929" h="4240162">
                <a:moveTo>
                  <a:pt x="6283084" y="1570297"/>
                </a:moveTo>
                <a:cubicBezTo>
                  <a:pt x="6190578" y="1570297"/>
                  <a:pt x="6109550" y="1589654"/>
                  <a:pt x="6039999" y="1628370"/>
                </a:cubicBezTo>
                <a:cubicBezTo>
                  <a:pt x="5970448" y="1667085"/>
                  <a:pt x="5916315" y="1724987"/>
                  <a:pt x="5877600" y="1802075"/>
                </a:cubicBezTo>
                <a:cubicBezTo>
                  <a:pt x="5838884" y="1879164"/>
                  <a:pt x="5819527" y="1975267"/>
                  <a:pt x="5819527" y="2090386"/>
                </a:cubicBezTo>
                <a:cubicBezTo>
                  <a:pt x="5819527" y="2205504"/>
                  <a:pt x="5839227" y="2301265"/>
                  <a:pt x="5878628" y="2377668"/>
                </a:cubicBezTo>
                <a:cubicBezTo>
                  <a:pt x="5918028" y="2454071"/>
                  <a:pt x="5972675" y="2511288"/>
                  <a:pt x="6042569" y="2549318"/>
                </a:cubicBezTo>
                <a:cubicBezTo>
                  <a:pt x="6112462" y="2587348"/>
                  <a:pt x="6192634" y="2606364"/>
                  <a:pt x="6283084" y="2606364"/>
                </a:cubicBezTo>
                <a:cubicBezTo>
                  <a:pt x="6361886" y="2606364"/>
                  <a:pt x="6432978" y="2593002"/>
                  <a:pt x="6496362" y="2566278"/>
                </a:cubicBezTo>
                <a:cubicBezTo>
                  <a:pt x="6559746" y="2539554"/>
                  <a:pt x="6610110" y="2499296"/>
                  <a:pt x="6647455" y="2445506"/>
                </a:cubicBezTo>
                <a:cubicBezTo>
                  <a:pt x="6684800" y="2391715"/>
                  <a:pt x="6704500" y="2324392"/>
                  <a:pt x="6706556" y="2243535"/>
                </a:cubicBezTo>
                <a:lnTo>
                  <a:pt x="6536962" y="2243535"/>
                </a:lnTo>
                <a:cubicBezTo>
                  <a:pt x="6534906" y="2316854"/>
                  <a:pt x="6510923" y="2372529"/>
                  <a:pt x="6465013" y="2410559"/>
                </a:cubicBezTo>
                <a:cubicBezTo>
                  <a:pt x="6419102" y="2448589"/>
                  <a:pt x="6359487" y="2467605"/>
                  <a:pt x="6286168" y="2467605"/>
                </a:cubicBezTo>
                <a:cubicBezTo>
                  <a:pt x="6221756" y="2467605"/>
                  <a:pt x="6167966" y="2452701"/>
                  <a:pt x="6124796" y="2422893"/>
                </a:cubicBezTo>
                <a:cubicBezTo>
                  <a:pt x="6081627" y="2393086"/>
                  <a:pt x="6049421" y="2350259"/>
                  <a:pt x="6028179" y="2294413"/>
                </a:cubicBezTo>
                <a:cubicBezTo>
                  <a:pt x="6006937" y="2238567"/>
                  <a:pt x="5996316" y="2170558"/>
                  <a:pt x="5996316" y="2090386"/>
                </a:cubicBezTo>
                <a:cubicBezTo>
                  <a:pt x="5996316" y="1969785"/>
                  <a:pt x="6020299" y="1876080"/>
                  <a:pt x="6068265" y="1809270"/>
                </a:cubicBezTo>
                <a:cubicBezTo>
                  <a:pt x="6116231" y="1742460"/>
                  <a:pt x="6188865" y="1709056"/>
                  <a:pt x="6286168" y="1709056"/>
                </a:cubicBezTo>
                <a:cubicBezTo>
                  <a:pt x="6359487" y="1709056"/>
                  <a:pt x="6417389" y="1727557"/>
                  <a:pt x="6459873" y="1764559"/>
                </a:cubicBezTo>
                <a:cubicBezTo>
                  <a:pt x="6502358" y="1801562"/>
                  <a:pt x="6525655" y="1852268"/>
                  <a:pt x="6529767" y="1916680"/>
                </a:cubicBezTo>
                <a:lnTo>
                  <a:pt x="6699361" y="1916680"/>
                </a:lnTo>
                <a:cubicBezTo>
                  <a:pt x="6697305" y="1838564"/>
                  <a:pt x="6677776" y="1773981"/>
                  <a:pt x="6640774" y="1722931"/>
                </a:cubicBezTo>
                <a:cubicBezTo>
                  <a:pt x="6603772" y="1671882"/>
                  <a:pt x="6554264" y="1633680"/>
                  <a:pt x="6492251" y="1608327"/>
                </a:cubicBezTo>
                <a:cubicBezTo>
                  <a:pt x="6430237" y="1582973"/>
                  <a:pt x="6360515" y="1570297"/>
                  <a:pt x="6283084" y="1570297"/>
                </a:cubicBezTo>
                <a:close/>
                <a:moveTo>
                  <a:pt x="706708" y="0"/>
                </a:moveTo>
                <a:lnTo>
                  <a:pt x="6800221" y="0"/>
                </a:lnTo>
                <a:cubicBezTo>
                  <a:pt x="7190525" y="0"/>
                  <a:pt x="7506929" y="316404"/>
                  <a:pt x="7506929" y="706708"/>
                </a:cubicBezTo>
                <a:lnTo>
                  <a:pt x="7506929" y="3533454"/>
                </a:lnTo>
                <a:cubicBezTo>
                  <a:pt x="7506929" y="3923758"/>
                  <a:pt x="7190525" y="4240162"/>
                  <a:pt x="6800221" y="4240162"/>
                </a:cubicBezTo>
                <a:lnTo>
                  <a:pt x="706708" y="4240162"/>
                </a:lnTo>
                <a:cubicBezTo>
                  <a:pt x="316404" y="4240162"/>
                  <a:pt x="0" y="3923758"/>
                  <a:pt x="0" y="3533454"/>
                </a:cubicBezTo>
                <a:lnTo>
                  <a:pt x="0" y="706708"/>
                </a:lnTo>
                <a:cubicBezTo>
                  <a:pt x="0" y="316404"/>
                  <a:pt x="316404" y="0"/>
                  <a:pt x="706708" y="0"/>
                </a:cubicBezTo>
                <a:close/>
              </a:path>
            </a:pathLst>
          </a:custGeom>
          <a:solidFill>
            <a:schemeClr val="accent1">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7206A60-ADED-B14E-2F19-F0CF01E041AA}"/>
              </a:ext>
            </a:extLst>
          </p:cNvPr>
          <p:cNvSpPr txBox="1"/>
          <p:nvPr/>
        </p:nvSpPr>
        <p:spPr>
          <a:xfrm>
            <a:off x="3052916" y="1828800"/>
            <a:ext cx="4232787" cy="2246769"/>
          </a:xfrm>
          <a:prstGeom prst="rect">
            <a:avLst/>
          </a:prstGeom>
          <a:noFill/>
        </p:spPr>
        <p:txBody>
          <a:bodyPr wrap="square" rtlCol="0">
            <a:spAutoFit/>
          </a:bodyPr>
          <a:lstStyle/>
          <a:p>
            <a:pPr algn="just"/>
            <a:r>
              <a:rPr lang="en-US" sz="2000" b="1" i="0" dirty="0">
                <a:solidFill>
                  <a:schemeClr val="bg1"/>
                </a:solidFill>
                <a:effectLst/>
                <a:latin typeface="Humnst777 Lt BT" panose="020B0402030504020204" pitchFamily="34" charset="0"/>
              </a:rPr>
              <a:t>It is the second largest country in the world, but it has only one-half of one percent of the world's population. Canada features black-blue lakes, numerous rivers, majestic western mountains, rolling central plains, and forested eastern valleys.</a:t>
            </a:r>
            <a:endParaRPr lang="en-US" sz="2000"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858156010"/>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a:extLst>
            <a:ext uri="{FF2B5EF4-FFF2-40B4-BE49-F238E27FC236}">
              <a16:creationId xmlns:a16="http://schemas.microsoft.com/office/drawing/2014/main" id="{E39474E1-6117-2DD3-7E40-65CDF30061AA}"/>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3D03E839-8AAB-8DE2-72E9-D90C530F2606}"/>
              </a:ext>
            </a:extLst>
          </p:cNvPr>
          <p:cNvSpPr/>
          <p:nvPr/>
        </p:nvSpPr>
        <p:spPr>
          <a:xfrm>
            <a:off x="2625213" y="1308919"/>
            <a:ext cx="7506929" cy="4240162"/>
          </a:xfrm>
          <a:custGeom>
            <a:avLst/>
            <a:gdLst/>
            <a:ahLst/>
            <a:cxnLst/>
            <a:rect l="l" t="t" r="r" b="b"/>
            <a:pathLst>
              <a:path w="7506929" h="4240162">
                <a:moveTo>
                  <a:pt x="6074074" y="1725448"/>
                </a:moveTo>
                <a:lnTo>
                  <a:pt x="6236668" y="1725448"/>
                </a:lnTo>
                <a:cubicBezTo>
                  <a:pt x="6313687" y="1725448"/>
                  <a:pt x="6379295" y="1739426"/>
                  <a:pt x="6433494" y="1767380"/>
                </a:cubicBezTo>
                <a:cubicBezTo>
                  <a:pt x="6487692" y="1795335"/>
                  <a:pt x="6529196" y="1836840"/>
                  <a:pt x="6558007" y="1891894"/>
                </a:cubicBezTo>
                <a:cubicBezTo>
                  <a:pt x="6586817" y="1946948"/>
                  <a:pt x="6601223" y="2015266"/>
                  <a:pt x="6601223" y="2096849"/>
                </a:cubicBezTo>
                <a:cubicBezTo>
                  <a:pt x="6601223" y="2182425"/>
                  <a:pt x="6587816" y="2253311"/>
                  <a:pt x="6561002" y="2309506"/>
                </a:cubicBezTo>
                <a:cubicBezTo>
                  <a:pt x="6534188" y="2365701"/>
                  <a:pt x="6493825" y="2407633"/>
                  <a:pt x="6439912" y="2435303"/>
                </a:cubicBezTo>
                <a:cubicBezTo>
                  <a:pt x="6385999" y="2462972"/>
                  <a:pt x="6318251" y="2476807"/>
                  <a:pt x="6236668" y="2476807"/>
                </a:cubicBezTo>
                <a:lnTo>
                  <a:pt x="6074074" y="2476807"/>
                </a:lnTo>
                <a:close/>
                <a:moveTo>
                  <a:pt x="5833605" y="1525200"/>
                </a:moveTo>
                <a:lnTo>
                  <a:pt x="5833605" y="2677055"/>
                </a:lnTo>
                <a:lnTo>
                  <a:pt x="6262341" y="2677055"/>
                </a:lnTo>
                <a:cubicBezTo>
                  <a:pt x="6384430" y="2677055"/>
                  <a:pt x="6489261" y="2654663"/>
                  <a:pt x="6576834" y="2609878"/>
                </a:cubicBezTo>
                <a:cubicBezTo>
                  <a:pt x="6664407" y="2565093"/>
                  <a:pt x="6731584" y="2499627"/>
                  <a:pt x="6778365" y="2413481"/>
                </a:cubicBezTo>
                <a:cubicBezTo>
                  <a:pt x="6825147" y="2327334"/>
                  <a:pt x="6848538" y="2222361"/>
                  <a:pt x="6848538" y="2098560"/>
                </a:cubicBezTo>
                <a:cubicBezTo>
                  <a:pt x="6848538" y="1978754"/>
                  <a:pt x="6825433" y="1876062"/>
                  <a:pt x="6779221" y="1790486"/>
                </a:cubicBezTo>
                <a:cubicBezTo>
                  <a:pt x="6733010" y="1704910"/>
                  <a:pt x="6666118" y="1639302"/>
                  <a:pt x="6578545" y="1593661"/>
                </a:cubicBezTo>
                <a:cubicBezTo>
                  <a:pt x="6490972" y="1548020"/>
                  <a:pt x="6385571" y="1525200"/>
                  <a:pt x="6262341" y="1525200"/>
                </a:cubicBezTo>
                <a:close/>
                <a:moveTo>
                  <a:pt x="706708" y="0"/>
                </a:moveTo>
                <a:lnTo>
                  <a:pt x="6800221" y="0"/>
                </a:lnTo>
                <a:cubicBezTo>
                  <a:pt x="7190525" y="0"/>
                  <a:pt x="7506929" y="316404"/>
                  <a:pt x="7506929" y="706708"/>
                </a:cubicBezTo>
                <a:lnTo>
                  <a:pt x="7506929" y="3533454"/>
                </a:lnTo>
                <a:cubicBezTo>
                  <a:pt x="7506929" y="3923758"/>
                  <a:pt x="7190525" y="4240162"/>
                  <a:pt x="6800221" y="4240162"/>
                </a:cubicBezTo>
                <a:lnTo>
                  <a:pt x="706708" y="4240162"/>
                </a:lnTo>
                <a:cubicBezTo>
                  <a:pt x="316404" y="4240162"/>
                  <a:pt x="0" y="3923758"/>
                  <a:pt x="0" y="3533454"/>
                </a:cubicBezTo>
                <a:lnTo>
                  <a:pt x="0" y="706708"/>
                </a:lnTo>
                <a:cubicBezTo>
                  <a:pt x="0" y="316404"/>
                  <a:pt x="316404" y="0"/>
                  <a:pt x="706708" y="0"/>
                </a:cubicBezTo>
                <a:close/>
              </a:path>
            </a:pathLst>
          </a:custGeom>
          <a:solidFill>
            <a:schemeClr val="accent1">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673B5357-E36F-D2B3-C713-2E0D87BC6A6E}"/>
              </a:ext>
            </a:extLst>
          </p:cNvPr>
          <p:cNvSpPr txBox="1"/>
          <p:nvPr/>
        </p:nvSpPr>
        <p:spPr>
          <a:xfrm>
            <a:off x="3141406" y="2020529"/>
            <a:ext cx="4483510" cy="2862322"/>
          </a:xfrm>
          <a:prstGeom prst="rect">
            <a:avLst/>
          </a:prstGeom>
          <a:noFill/>
        </p:spPr>
        <p:txBody>
          <a:bodyPr wrap="square" rtlCol="0">
            <a:spAutoFit/>
          </a:bodyPr>
          <a:lstStyle/>
          <a:p>
            <a:pPr algn="just"/>
            <a:r>
              <a:rPr lang="en-US" sz="2000" b="1" i="0" dirty="0">
                <a:solidFill>
                  <a:schemeClr val="bg1"/>
                </a:solidFill>
                <a:effectLst/>
                <a:latin typeface="Humnst777 Lt BT" panose="020B0402030504020204" pitchFamily="34" charset="0"/>
              </a:rPr>
              <a:t>Denmark is a small country with a population of approximately 5,8 million. It is one of the three Scandinavian countries, and Denmark also shares border with Germany. You might have heard that Danes are some of the happiest people on the planet. Maybe the Danish welfare system is one of the reasons why.</a:t>
            </a:r>
            <a:endParaRPr lang="en-US" sz="2000"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821395196"/>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a:extLst>
            <a:ext uri="{FF2B5EF4-FFF2-40B4-BE49-F238E27FC236}">
              <a16:creationId xmlns:a16="http://schemas.microsoft.com/office/drawing/2014/main" id="{C4F35635-6491-94EC-D4C2-BEDF1BAC3638}"/>
            </a:ext>
          </a:extLst>
        </p:cNvPr>
        <p:cNvGrpSpPr/>
        <p:nvPr/>
      </p:nvGrpSpPr>
      <p:grpSpPr>
        <a:xfrm>
          <a:off x="0" y="0"/>
          <a:ext cx="0" cy="0"/>
          <a:chOff x="0" y="0"/>
          <a:chExt cx="0" cy="0"/>
        </a:xfrm>
      </p:grpSpPr>
      <p:sp>
        <p:nvSpPr>
          <p:cNvPr id="5" name="Freeform: Shape 4">
            <a:extLst>
              <a:ext uri="{FF2B5EF4-FFF2-40B4-BE49-F238E27FC236}">
                <a16:creationId xmlns:a16="http://schemas.microsoft.com/office/drawing/2014/main" id="{DAB97200-4E83-C4B0-FF91-1E81F3708FD0}"/>
              </a:ext>
            </a:extLst>
          </p:cNvPr>
          <p:cNvSpPr/>
          <p:nvPr/>
        </p:nvSpPr>
        <p:spPr>
          <a:xfrm>
            <a:off x="2050025" y="1205680"/>
            <a:ext cx="7506929" cy="4240162"/>
          </a:xfrm>
          <a:custGeom>
            <a:avLst/>
            <a:gdLst/>
            <a:ahLst/>
            <a:cxnLst/>
            <a:rect l="l" t="t" r="r" b="b"/>
            <a:pathLst>
              <a:path w="7506929" h="4240162">
                <a:moveTo>
                  <a:pt x="5759864" y="1386958"/>
                </a:moveTo>
                <a:lnTo>
                  <a:pt x="5759864" y="2538813"/>
                </a:lnTo>
                <a:lnTo>
                  <a:pt x="6532616" y="2538813"/>
                </a:lnTo>
                <a:lnTo>
                  <a:pt x="6532616" y="2339421"/>
                </a:lnTo>
                <a:lnTo>
                  <a:pt x="6000333" y="2339421"/>
                </a:lnTo>
                <a:lnTo>
                  <a:pt x="6000333" y="2046750"/>
                </a:lnTo>
                <a:lnTo>
                  <a:pt x="6482982" y="2046750"/>
                </a:lnTo>
                <a:lnTo>
                  <a:pt x="6482982" y="1854204"/>
                </a:lnTo>
                <a:lnTo>
                  <a:pt x="6000333" y="1854204"/>
                </a:lnTo>
                <a:lnTo>
                  <a:pt x="6000333" y="1586350"/>
                </a:lnTo>
                <a:lnTo>
                  <a:pt x="6532616" y="1586350"/>
                </a:lnTo>
                <a:lnTo>
                  <a:pt x="6532616" y="1386958"/>
                </a:lnTo>
                <a:close/>
                <a:moveTo>
                  <a:pt x="706708" y="0"/>
                </a:moveTo>
                <a:lnTo>
                  <a:pt x="6800221" y="0"/>
                </a:lnTo>
                <a:cubicBezTo>
                  <a:pt x="7190525" y="0"/>
                  <a:pt x="7506929" y="316404"/>
                  <a:pt x="7506929" y="706708"/>
                </a:cubicBezTo>
                <a:lnTo>
                  <a:pt x="7506929" y="3533454"/>
                </a:lnTo>
                <a:cubicBezTo>
                  <a:pt x="7506929" y="3923758"/>
                  <a:pt x="7190525" y="4240162"/>
                  <a:pt x="6800221" y="4240162"/>
                </a:cubicBezTo>
                <a:lnTo>
                  <a:pt x="706708" y="4240162"/>
                </a:lnTo>
                <a:cubicBezTo>
                  <a:pt x="316404" y="4240162"/>
                  <a:pt x="0" y="3923758"/>
                  <a:pt x="0" y="3533454"/>
                </a:cubicBezTo>
                <a:lnTo>
                  <a:pt x="0" y="706708"/>
                </a:lnTo>
                <a:cubicBezTo>
                  <a:pt x="0" y="316404"/>
                  <a:pt x="316404" y="0"/>
                  <a:pt x="706708" y="0"/>
                </a:cubicBezTo>
                <a:close/>
              </a:path>
            </a:pathLst>
          </a:custGeom>
          <a:solidFill>
            <a:schemeClr val="accent1">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Box 5">
            <a:extLst>
              <a:ext uri="{FF2B5EF4-FFF2-40B4-BE49-F238E27FC236}">
                <a16:creationId xmlns:a16="http://schemas.microsoft.com/office/drawing/2014/main" id="{73E215CC-C7E4-BDA7-675D-48125B41ADFB}"/>
              </a:ext>
            </a:extLst>
          </p:cNvPr>
          <p:cNvSpPr txBox="1"/>
          <p:nvPr/>
        </p:nvSpPr>
        <p:spPr>
          <a:xfrm>
            <a:off x="2595716" y="1799303"/>
            <a:ext cx="4409768" cy="2554545"/>
          </a:xfrm>
          <a:prstGeom prst="rect">
            <a:avLst/>
          </a:prstGeom>
          <a:noFill/>
        </p:spPr>
        <p:txBody>
          <a:bodyPr wrap="square" rtlCol="0">
            <a:spAutoFit/>
          </a:bodyPr>
          <a:lstStyle/>
          <a:p>
            <a:pPr algn="just"/>
            <a:r>
              <a:rPr lang="en-US" sz="2000" b="1" i="0" dirty="0">
                <a:solidFill>
                  <a:schemeClr val="bg1"/>
                </a:solidFill>
                <a:effectLst/>
                <a:latin typeface="Humnst777 Lt BT" panose="020B0402030504020204" pitchFamily="34" charset="0"/>
              </a:rPr>
              <a:t>Egypt is a large country, but a large portion of it is desert. Most people (95% of Egypt's total people) live in areas around the coast of the Mediterranean Sea and along the Nile River. This includes the cities of Cairo, Alexandria, Aswan, and Port Said. Not many people live in the desert.</a:t>
            </a:r>
            <a:endParaRPr lang="en-US" sz="2000"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2804799150"/>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a:extLst>
            <a:ext uri="{FF2B5EF4-FFF2-40B4-BE49-F238E27FC236}">
              <a16:creationId xmlns:a16="http://schemas.microsoft.com/office/drawing/2014/main" id="{B7DD3617-762C-B4B1-AB11-133A1C4C348E}"/>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F22A2896-399D-03AD-CC70-69F8ED3EBFF5}"/>
              </a:ext>
            </a:extLst>
          </p:cNvPr>
          <p:cNvSpPr/>
          <p:nvPr/>
        </p:nvSpPr>
        <p:spPr>
          <a:xfrm>
            <a:off x="2197509" y="1205680"/>
            <a:ext cx="7506929" cy="4240162"/>
          </a:xfrm>
          <a:custGeom>
            <a:avLst/>
            <a:gdLst/>
            <a:ahLst/>
            <a:cxnLst/>
            <a:rect l="l" t="t" r="r" b="b"/>
            <a:pathLst>
              <a:path w="7506929" h="4240162">
                <a:moveTo>
                  <a:pt x="5772819" y="1505223"/>
                </a:moveTo>
                <a:lnTo>
                  <a:pt x="5772819" y="2888701"/>
                </a:lnTo>
                <a:lnTo>
                  <a:pt x="6061643" y="2888701"/>
                </a:lnTo>
                <a:lnTo>
                  <a:pt x="6061643" y="2297691"/>
                </a:lnTo>
                <a:lnTo>
                  <a:pt x="6613595" y="2297691"/>
                </a:lnTo>
                <a:lnTo>
                  <a:pt x="6613595" y="2068482"/>
                </a:lnTo>
                <a:lnTo>
                  <a:pt x="6061643" y="2068482"/>
                </a:lnTo>
                <a:lnTo>
                  <a:pt x="6061643" y="1744711"/>
                </a:lnTo>
                <a:lnTo>
                  <a:pt x="6677322" y="1744711"/>
                </a:lnTo>
                <a:lnTo>
                  <a:pt x="6677322" y="1505223"/>
                </a:lnTo>
                <a:close/>
                <a:moveTo>
                  <a:pt x="706708" y="0"/>
                </a:moveTo>
                <a:lnTo>
                  <a:pt x="6800221" y="0"/>
                </a:lnTo>
                <a:cubicBezTo>
                  <a:pt x="7190525" y="0"/>
                  <a:pt x="7506929" y="316404"/>
                  <a:pt x="7506929" y="706708"/>
                </a:cubicBezTo>
                <a:lnTo>
                  <a:pt x="7506929" y="3533454"/>
                </a:lnTo>
                <a:cubicBezTo>
                  <a:pt x="7506929" y="3923758"/>
                  <a:pt x="7190525" y="4240162"/>
                  <a:pt x="6800221" y="4240162"/>
                </a:cubicBezTo>
                <a:lnTo>
                  <a:pt x="706708" y="4240162"/>
                </a:lnTo>
                <a:cubicBezTo>
                  <a:pt x="316404" y="4240162"/>
                  <a:pt x="0" y="3923758"/>
                  <a:pt x="0" y="3533454"/>
                </a:cubicBezTo>
                <a:lnTo>
                  <a:pt x="0" y="706708"/>
                </a:lnTo>
                <a:cubicBezTo>
                  <a:pt x="0" y="316404"/>
                  <a:pt x="316404" y="0"/>
                  <a:pt x="706708" y="0"/>
                </a:cubicBezTo>
                <a:close/>
              </a:path>
            </a:pathLst>
          </a:custGeom>
          <a:solidFill>
            <a:schemeClr val="accent1">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DB2B5EF2-AB78-EA0B-22B5-A7B3F2459475}"/>
              </a:ext>
            </a:extLst>
          </p:cNvPr>
          <p:cNvSpPr txBox="1"/>
          <p:nvPr/>
        </p:nvSpPr>
        <p:spPr>
          <a:xfrm>
            <a:off x="2580968" y="1799303"/>
            <a:ext cx="4807974" cy="2554545"/>
          </a:xfrm>
          <a:prstGeom prst="rect">
            <a:avLst/>
          </a:prstGeom>
          <a:noFill/>
        </p:spPr>
        <p:txBody>
          <a:bodyPr wrap="square" rtlCol="0">
            <a:spAutoFit/>
          </a:bodyPr>
          <a:lstStyle/>
          <a:p>
            <a:pPr algn="just"/>
            <a:r>
              <a:rPr lang="en-US" sz="2000" b="1" i="0" dirty="0">
                <a:solidFill>
                  <a:schemeClr val="bg1"/>
                </a:solidFill>
                <a:effectLst/>
                <a:latin typeface="Humnst777 Lt BT" panose="020B0402030504020204" pitchFamily="34" charset="0"/>
              </a:rPr>
              <a:t>France is one of the oldest nations on Earth and the most ethnically diverse country in Europe. These deep and broad influences have made France a world leader throughout history in nearly all aspects of culture, including cuisine, wine-making, politics, philosophy, music, art, film, fashion, literature, and sports.</a:t>
            </a:r>
            <a:endParaRPr lang="en-US" sz="2000"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4217501658"/>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8000" b="-8000"/>
          </a:stretch>
        </a:blip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6366A6D-C7B8-93F3-79C1-2992801C5589}"/>
              </a:ext>
            </a:extLst>
          </p:cNvPr>
          <p:cNvSpPr/>
          <p:nvPr/>
        </p:nvSpPr>
        <p:spPr>
          <a:xfrm>
            <a:off x="2886996" y="1806676"/>
            <a:ext cx="6418007" cy="3473245"/>
          </a:xfrm>
          <a:custGeom>
            <a:avLst/>
            <a:gdLst/>
            <a:ahLst/>
            <a:cxnLst/>
            <a:rect l="l" t="t" r="r" b="b"/>
            <a:pathLst>
              <a:path w="6061587" h="3185652">
                <a:moveTo>
                  <a:pt x="5108877" y="856228"/>
                </a:moveTo>
                <a:cubicBezTo>
                  <a:pt x="4967034" y="856228"/>
                  <a:pt x="4845406" y="885521"/>
                  <a:pt x="4743992" y="944108"/>
                </a:cubicBezTo>
                <a:cubicBezTo>
                  <a:pt x="4642578" y="1002695"/>
                  <a:pt x="4564633" y="1085266"/>
                  <a:pt x="4510157" y="1191819"/>
                </a:cubicBezTo>
                <a:cubicBezTo>
                  <a:pt x="4455682" y="1298372"/>
                  <a:pt x="4428444" y="1423598"/>
                  <a:pt x="4428444" y="1567496"/>
                </a:cubicBezTo>
                <a:cubicBezTo>
                  <a:pt x="4428444" y="1710709"/>
                  <a:pt x="4455682" y="1835421"/>
                  <a:pt x="4510157" y="1941631"/>
                </a:cubicBezTo>
                <a:cubicBezTo>
                  <a:pt x="4564633" y="2047842"/>
                  <a:pt x="4642578" y="2130241"/>
                  <a:pt x="4743992" y="2188828"/>
                </a:cubicBezTo>
                <a:cubicBezTo>
                  <a:pt x="4845406" y="2247415"/>
                  <a:pt x="4967034" y="2276708"/>
                  <a:pt x="5108877" y="2276708"/>
                </a:cubicBezTo>
                <a:cubicBezTo>
                  <a:pt x="5243182" y="2276708"/>
                  <a:pt x="5356758" y="2251012"/>
                  <a:pt x="5449607" y="2199620"/>
                </a:cubicBezTo>
                <a:cubicBezTo>
                  <a:pt x="5542455" y="2148228"/>
                  <a:pt x="5613034" y="2076964"/>
                  <a:pt x="5661343" y="1985828"/>
                </a:cubicBezTo>
                <a:cubicBezTo>
                  <a:pt x="5709652" y="1894693"/>
                  <a:pt x="5733806" y="1789168"/>
                  <a:pt x="5733806" y="1669252"/>
                </a:cubicBezTo>
                <a:lnTo>
                  <a:pt x="5733806" y="1528438"/>
                </a:lnTo>
                <a:lnTo>
                  <a:pt x="5116072" y="1528438"/>
                </a:lnTo>
                <a:lnTo>
                  <a:pt x="5116072" y="1758675"/>
                </a:lnTo>
                <a:lnTo>
                  <a:pt x="5443954" y="1758675"/>
                </a:lnTo>
                <a:cubicBezTo>
                  <a:pt x="5439842" y="1813493"/>
                  <a:pt x="5424253" y="1861802"/>
                  <a:pt x="5397187" y="1903601"/>
                </a:cubicBezTo>
                <a:cubicBezTo>
                  <a:pt x="5370120" y="1945400"/>
                  <a:pt x="5332433" y="1978120"/>
                  <a:pt x="5284124" y="2001760"/>
                </a:cubicBezTo>
                <a:cubicBezTo>
                  <a:pt x="5235815" y="2025400"/>
                  <a:pt x="5177400" y="2037221"/>
                  <a:pt x="5108877" y="2037221"/>
                </a:cubicBezTo>
                <a:cubicBezTo>
                  <a:pt x="5016371" y="2037221"/>
                  <a:pt x="4942023" y="2015636"/>
                  <a:pt x="4885834" y="1972467"/>
                </a:cubicBezTo>
                <a:cubicBezTo>
                  <a:pt x="4829646" y="1929297"/>
                  <a:pt x="4788703" y="1872080"/>
                  <a:pt x="4763007" y="1800817"/>
                </a:cubicBezTo>
                <a:cubicBezTo>
                  <a:pt x="4737311" y="1729553"/>
                  <a:pt x="4724463" y="1651779"/>
                  <a:pt x="4724463" y="1567496"/>
                </a:cubicBezTo>
                <a:cubicBezTo>
                  <a:pt x="4724463" y="1482527"/>
                  <a:pt x="4737140" y="1404583"/>
                  <a:pt x="4762493" y="1333661"/>
                </a:cubicBezTo>
                <a:cubicBezTo>
                  <a:pt x="4787847" y="1262740"/>
                  <a:pt x="4828275" y="1205523"/>
                  <a:pt x="4883779" y="1162011"/>
                </a:cubicBezTo>
                <a:cubicBezTo>
                  <a:pt x="4939282" y="1118499"/>
                  <a:pt x="5012259" y="1096743"/>
                  <a:pt x="5102710" y="1096743"/>
                </a:cubicBezTo>
                <a:cubicBezTo>
                  <a:pt x="5165751" y="1096743"/>
                  <a:pt x="5219884" y="1106679"/>
                  <a:pt x="5265109" y="1126551"/>
                </a:cubicBezTo>
                <a:cubicBezTo>
                  <a:pt x="5310334" y="1146422"/>
                  <a:pt x="5345966" y="1173832"/>
                  <a:pt x="5372005" y="1208778"/>
                </a:cubicBezTo>
                <a:cubicBezTo>
                  <a:pt x="5398043" y="1243725"/>
                  <a:pt x="5413804" y="1283811"/>
                  <a:pt x="5419285" y="1329036"/>
                </a:cubicBezTo>
                <a:lnTo>
                  <a:pt x="5714277" y="1329036"/>
                </a:lnTo>
                <a:cubicBezTo>
                  <a:pt x="5706739" y="1247494"/>
                  <a:pt x="5684469" y="1176915"/>
                  <a:pt x="5647467" y="1117300"/>
                </a:cubicBezTo>
                <a:cubicBezTo>
                  <a:pt x="5610464" y="1057685"/>
                  <a:pt x="5563526" y="1008520"/>
                  <a:pt x="5506652" y="969804"/>
                </a:cubicBezTo>
                <a:cubicBezTo>
                  <a:pt x="5449778" y="931089"/>
                  <a:pt x="5387080" y="902481"/>
                  <a:pt x="5318557" y="883979"/>
                </a:cubicBezTo>
                <a:cubicBezTo>
                  <a:pt x="5250034" y="865478"/>
                  <a:pt x="5180140" y="856228"/>
                  <a:pt x="5108877" y="856228"/>
                </a:cubicBezTo>
                <a:close/>
                <a:moveTo>
                  <a:pt x="530953" y="0"/>
                </a:moveTo>
                <a:lnTo>
                  <a:pt x="5530634" y="0"/>
                </a:lnTo>
                <a:cubicBezTo>
                  <a:pt x="5823871" y="0"/>
                  <a:pt x="6061587" y="237716"/>
                  <a:pt x="6061587" y="530953"/>
                </a:cubicBezTo>
                <a:lnTo>
                  <a:pt x="6061587" y="2654699"/>
                </a:lnTo>
                <a:cubicBezTo>
                  <a:pt x="6061587" y="2947936"/>
                  <a:pt x="5823871" y="3185652"/>
                  <a:pt x="5530634" y="3185652"/>
                </a:cubicBezTo>
                <a:lnTo>
                  <a:pt x="530953" y="3185652"/>
                </a:lnTo>
                <a:cubicBezTo>
                  <a:pt x="237716" y="3185652"/>
                  <a:pt x="0" y="2947936"/>
                  <a:pt x="0" y="2654699"/>
                </a:cubicBezTo>
                <a:lnTo>
                  <a:pt x="0" y="530953"/>
                </a:lnTo>
                <a:cubicBezTo>
                  <a:pt x="0" y="237716"/>
                  <a:pt x="237716" y="0"/>
                  <a:pt x="530953" y="0"/>
                </a:cubicBezTo>
                <a:close/>
              </a:path>
            </a:pathLst>
          </a:cu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2BB6378C-89AF-F8A7-D3B8-6069F251BBEE}"/>
              </a:ext>
            </a:extLst>
          </p:cNvPr>
          <p:cNvSpPr txBox="1"/>
          <p:nvPr/>
        </p:nvSpPr>
        <p:spPr>
          <a:xfrm>
            <a:off x="3111909" y="2136338"/>
            <a:ext cx="3701845" cy="2862322"/>
          </a:xfrm>
          <a:prstGeom prst="rect">
            <a:avLst/>
          </a:prstGeom>
          <a:noFill/>
        </p:spPr>
        <p:txBody>
          <a:bodyPr wrap="square" rtlCol="0">
            <a:spAutoFit/>
          </a:bodyPr>
          <a:lstStyle/>
          <a:p>
            <a:pPr algn="just"/>
            <a:r>
              <a:rPr lang="en-US" b="1" i="0" dirty="0">
                <a:solidFill>
                  <a:schemeClr val="bg1"/>
                </a:solidFill>
                <a:effectLst/>
                <a:latin typeface="Humnst777 Lt BT" panose="020B0402030504020204" pitchFamily="34" charset="0"/>
              </a:rPr>
              <a:t>Greece has the longest coastline in Europe and is the southernmost country in Europe. The mainland has rugged mountains, forests, and lakes, but the country is well known for the thousands of islands dotting the blue Aegean Sea to the east, the Mediterranean Sea to the south, and the Ionian Sea to the west.</a:t>
            </a:r>
            <a:endParaRPr lang="en-US"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1644276755"/>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l="-1000" r="-1000"/>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DBF9306-5312-DFF4-E6CD-4D5BFF8FF795}"/>
              </a:ext>
            </a:extLst>
          </p:cNvPr>
          <p:cNvSpPr/>
          <p:nvPr/>
        </p:nvSpPr>
        <p:spPr>
          <a:xfrm>
            <a:off x="3124199" y="1660803"/>
            <a:ext cx="6432755" cy="3436374"/>
          </a:xfrm>
          <a:custGeom>
            <a:avLst/>
            <a:gdLst/>
            <a:ahLst/>
            <a:cxnLst/>
            <a:rect l="l" t="t" r="r" b="b"/>
            <a:pathLst>
              <a:path w="6432755" h="3436374">
                <a:moveTo>
                  <a:pt x="5001689" y="1428618"/>
                </a:moveTo>
                <a:lnTo>
                  <a:pt x="5001689" y="2386411"/>
                </a:lnTo>
                <a:lnTo>
                  <a:pt x="5201645" y="2386411"/>
                </a:lnTo>
                <a:lnTo>
                  <a:pt x="5201645" y="1979385"/>
                </a:lnTo>
                <a:lnTo>
                  <a:pt x="5635711" y="1979385"/>
                </a:lnTo>
                <a:lnTo>
                  <a:pt x="5635711" y="2386411"/>
                </a:lnTo>
                <a:lnTo>
                  <a:pt x="5835666" y="2386411"/>
                </a:lnTo>
                <a:lnTo>
                  <a:pt x="5835666" y="1428618"/>
                </a:lnTo>
                <a:lnTo>
                  <a:pt x="5635711" y="1428618"/>
                </a:lnTo>
                <a:lnTo>
                  <a:pt x="5635711" y="1802912"/>
                </a:lnTo>
                <a:lnTo>
                  <a:pt x="5201645" y="1802912"/>
                </a:lnTo>
                <a:lnTo>
                  <a:pt x="5201645" y="1428618"/>
                </a:lnTo>
                <a:close/>
                <a:moveTo>
                  <a:pt x="572740" y="0"/>
                </a:moveTo>
                <a:lnTo>
                  <a:pt x="5860015" y="0"/>
                </a:lnTo>
                <a:cubicBezTo>
                  <a:pt x="6176331" y="0"/>
                  <a:pt x="6432755" y="256424"/>
                  <a:pt x="6432755" y="572740"/>
                </a:cubicBezTo>
                <a:lnTo>
                  <a:pt x="6432755" y="2863634"/>
                </a:lnTo>
                <a:cubicBezTo>
                  <a:pt x="6432755" y="3179950"/>
                  <a:pt x="6176331" y="3436374"/>
                  <a:pt x="5860015" y="3436374"/>
                </a:cubicBezTo>
                <a:lnTo>
                  <a:pt x="572740" y="3436374"/>
                </a:lnTo>
                <a:cubicBezTo>
                  <a:pt x="256424" y="3436374"/>
                  <a:pt x="0" y="3179950"/>
                  <a:pt x="0" y="2863634"/>
                </a:cubicBezTo>
                <a:lnTo>
                  <a:pt x="0" y="572740"/>
                </a:lnTo>
                <a:cubicBezTo>
                  <a:pt x="0" y="256424"/>
                  <a:pt x="256424" y="0"/>
                  <a:pt x="572740" y="0"/>
                </a:cubicBezTo>
                <a:close/>
              </a:path>
            </a:pathLst>
          </a:custGeom>
          <a:solidFill>
            <a:schemeClr val="accent1">
              <a:alpha val="59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0EC92B87-7B48-A4ED-06A4-FFEB775E6FC5}"/>
              </a:ext>
            </a:extLst>
          </p:cNvPr>
          <p:cNvSpPr txBox="1"/>
          <p:nvPr/>
        </p:nvSpPr>
        <p:spPr>
          <a:xfrm>
            <a:off x="3244645" y="1947829"/>
            <a:ext cx="4763729" cy="2862322"/>
          </a:xfrm>
          <a:prstGeom prst="rect">
            <a:avLst/>
          </a:prstGeom>
          <a:noFill/>
        </p:spPr>
        <p:txBody>
          <a:bodyPr wrap="square" rtlCol="0">
            <a:spAutoFit/>
          </a:bodyPr>
          <a:lstStyle/>
          <a:p>
            <a:pPr algn="just"/>
            <a:r>
              <a:rPr lang="en-US" b="1" i="0" dirty="0">
                <a:solidFill>
                  <a:schemeClr val="bg1"/>
                </a:solidFill>
                <a:effectLst/>
                <a:latin typeface="Humnst777 Lt BT" panose="020B0402030504020204" pitchFamily="34" charset="0"/>
              </a:rPr>
              <a:t>Hong Kong, Chinese </a:t>
            </a:r>
            <a:r>
              <a:rPr lang="en-US" b="1" i="0" dirty="0" err="1">
                <a:solidFill>
                  <a:schemeClr val="bg1"/>
                </a:solidFill>
                <a:effectLst/>
                <a:latin typeface="Humnst777 Lt BT" panose="020B0402030504020204" pitchFamily="34" charset="0"/>
              </a:rPr>
              <a:t>Xianggang</a:t>
            </a:r>
            <a:r>
              <a:rPr lang="en-US" b="1" i="0" dirty="0">
                <a:solidFill>
                  <a:schemeClr val="bg1"/>
                </a:solidFill>
                <a:effectLst/>
                <a:latin typeface="Humnst777 Lt BT" panose="020B0402030504020204" pitchFamily="34" charset="0"/>
              </a:rPr>
              <a:t> or Hsiang-kang, Special administrative region of China. Area: 430 sq mi (1,114 sq km). Population: (2024 est.) 7,541,000. Located on China’s southern coast, it consists of the island of Hong Kong and adjacent islets in the South </a:t>
            </a:r>
            <a:r>
              <a:rPr lang="en-US" b="1" i="0" u="sng" dirty="0">
                <a:solidFill>
                  <a:schemeClr val="bg1"/>
                </a:solidFill>
                <a:effectLst/>
                <a:latin typeface="Humnst777 Lt BT" panose="020B0402030504020204" pitchFamily="34" charset="0"/>
                <a:hlinkClick r:id="rId4">
                  <a:extLst>
                    <a:ext uri="{A12FA001-AC4F-418D-AE19-62706E023703}">
                      <ahyp:hlinkClr xmlns:ahyp="http://schemas.microsoft.com/office/drawing/2018/hyperlinkcolor" val="tx"/>
                    </a:ext>
                  </a:extLst>
                </a:hlinkClick>
              </a:rPr>
              <a:t>China Sea</a:t>
            </a:r>
            <a:r>
              <a:rPr lang="en-US" b="1" i="0" dirty="0">
                <a:solidFill>
                  <a:schemeClr val="bg1"/>
                </a:solidFill>
                <a:effectLst/>
                <a:latin typeface="Humnst777 Lt BT" panose="020B0402030504020204" pitchFamily="34" charset="0"/>
              </a:rPr>
              <a:t> (ceded by China to the British in 1842), the Kowloon Peninsula (ceded in 1860), and the New Territories (leased by the British from China from 1898 to 1997). </a:t>
            </a:r>
            <a:endParaRPr lang="en-US"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2488151837"/>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7000" b="-7000"/>
          </a:stretch>
        </a:blip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1BF6C35-4958-B034-EB1C-0B9DF5D59C49}"/>
              </a:ext>
            </a:extLst>
          </p:cNvPr>
          <p:cNvSpPr/>
          <p:nvPr/>
        </p:nvSpPr>
        <p:spPr>
          <a:xfrm>
            <a:off x="3421625" y="1806677"/>
            <a:ext cx="5855110" cy="3340510"/>
          </a:xfrm>
          <a:custGeom>
            <a:avLst/>
            <a:gdLst/>
            <a:ahLst/>
            <a:cxnLst/>
            <a:rect l="l" t="t" r="r" b="b"/>
            <a:pathLst>
              <a:path w="5855110" h="3340510">
                <a:moveTo>
                  <a:pt x="4941327" y="1027442"/>
                </a:moveTo>
                <a:lnTo>
                  <a:pt x="4941327" y="2179297"/>
                </a:lnTo>
                <a:lnTo>
                  <a:pt x="5181796" y="2179297"/>
                </a:lnTo>
                <a:lnTo>
                  <a:pt x="5181796" y="1027442"/>
                </a:lnTo>
                <a:close/>
                <a:moveTo>
                  <a:pt x="556763" y="0"/>
                </a:moveTo>
                <a:lnTo>
                  <a:pt x="5298347" y="0"/>
                </a:lnTo>
                <a:cubicBezTo>
                  <a:pt x="5605839" y="0"/>
                  <a:pt x="5855110" y="249271"/>
                  <a:pt x="5855110" y="556763"/>
                </a:cubicBezTo>
                <a:lnTo>
                  <a:pt x="5855110" y="2783747"/>
                </a:lnTo>
                <a:cubicBezTo>
                  <a:pt x="5855110" y="3091239"/>
                  <a:pt x="5605839" y="3340510"/>
                  <a:pt x="5298347" y="3340510"/>
                </a:cubicBezTo>
                <a:lnTo>
                  <a:pt x="556763" y="3340510"/>
                </a:lnTo>
                <a:cubicBezTo>
                  <a:pt x="249271" y="3340510"/>
                  <a:pt x="0" y="3091239"/>
                  <a:pt x="0" y="2783747"/>
                </a:cubicBezTo>
                <a:lnTo>
                  <a:pt x="0" y="556763"/>
                </a:lnTo>
                <a:cubicBezTo>
                  <a:pt x="0" y="249271"/>
                  <a:pt x="249271" y="0"/>
                  <a:pt x="556763" y="0"/>
                </a:cubicBezTo>
                <a:close/>
              </a:path>
            </a:pathLst>
          </a:custGeom>
          <a:solidFill>
            <a:schemeClr val="accent1">
              <a:alpha val="58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907B7D85-5EC1-F7B2-8F11-C74BF4AEAA6E}"/>
              </a:ext>
            </a:extLst>
          </p:cNvPr>
          <p:cNvSpPr txBox="1"/>
          <p:nvPr/>
        </p:nvSpPr>
        <p:spPr>
          <a:xfrm>
            <a:off x="3805084" y="1907271"/>
            <a:ext cx="3465871" cy="3139321"/>
          </a:xfrm>
          <a:prstGeom prst="rect">
            <a:avLst/>
          </a:prstGeom>
          <a:noFill/>
        </p:spPr>
        <p:txBody>
          <a:bodyPr wrap="square" rtlCol="0">
            <a:spAutoFit/>
          </a:bodyPr>
          <a:lstStyle/>
          <a:p>
            <a:pPr algn="just"/>
            <a:r>
              <a:rPr lang="en-US" b="1" i="0" dirty="0">
                <a:solidFill>
                  <a:schemeClr val="bg1"/>
                </a:solidFill>
                <a:effectLst/>
                <a:latin typeface="Humnst777 Lt BT" panose="020B0402030504020204" pitchFamily="34" charset="0"/>
              </a:rPr>
              <a:t>It is located in the center of South Asia. In world, Republic of India is the seventh largest country by area and the second most populated country after China. India takes </a:t>
            </a:r>
            <a:r>
              <a:rPr lang="en-US" b="1" i="0" dirty="0" err="1">
                <a:solidFill>
                  <a:schemeClr val="bg1"/>
                </a:solidFill>
                <a:effectLst/>
                <a:latin typeface="Humnst777 Lt BT" panose="020B0402030504020204" pitchFamily="34" charset="0"/>
              </a:rPr>
              <a:t>honour</a:t>
            </a:r>
            <a:r>
              <a:rPr lang="en-US" b="1" i="0" dirty="0">
                <a:solidFill>
                  <a:schemeClr val="bg1"/>
                </a:solidFill>
                <a:effectLst/>
                <a:latin typeface="Humnst777 Lt BT" panose="020B0402030504020204" pitchFamily="34" charset="0"/>
              </a:rPr>
              <a:t> in being the largest democracy in the world. India is a diverse country with diverse cultures, languages, climates and geography.</a:t>
            </a:r>
            <a:endParaRPr lang="en-US"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3695029035"/>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94B92FC-A656-F91E-54E5-A004614AEB75}"/>
              </a:ext>
            </a:extLst>
          </p:cNvPr>
          <p:cNvSpPr/>
          <p:nvPr/>
        </p:nvSpPr>
        <p:spPr>
          <a:xfrm>
            <a:off x="3470786" y="2148067"/>
            <a:ext cx="5628968" cy="3244645"/>
          </a:xfrm>
          <a:custGeom>
            <a:avLst/>
            <a:gdLst/>
            <a:ahLst/>
            <a:cxnLst/>
            <a:rect l="l" t="t" r="r" b="b"/>
            <a:pathLst>
              <a:path w="5628968" h="3244645">
                <a:moveTo>
                  <a:pt x="4766513" y="1027441"/>
                </a:moveTo>
                <a:lnTo>
                  <a:pt x="4766513" y="1789925"/>
                </a:lnTo>
                <a:cubicBezTo>
                  <a:pt x="4766513" y="1859527"/>
                  <a:pt x="4752821" y="1909018"/>
                  <a:pt x="4725436" y="1938399"/>
                </a:cubicBezTo>
                <a:cubicBezTo>
                  <a:pt x="4698052" y="1967780"/>
                  <a:pt x="4655834" y="1982471"/>
                  <a:pt x="4598784" y="1982471"/>
                </a:cubicBezTo>
                <a:lnTo>
                  <a:pt x="4513207" y="1982471"/>
                </a:lnTo>
                <a:lnTo>
                  <a:pt x="4513207" y="2187854"/>
                </a:lnTo>
                <a:lnTo>
                  <a:pt x="4615899" y="2187854"/>
                </a:lnTo>
                <a:cubicBezTo>
                  <a:pt x="4704898" y="2187854"/>
                  <a:pt x="4777780" y="2173734"/>
                  <a:pt x="4834546" y="2145494"/>
                </a:cubicBezTo>
                <a:cubicBezTo>
                  <a:pt x="4891311" y="2117253"/>
                  <a:pt x="4933244" y="2073895"/>
                  <a:pt x="4960343" y="2015418"/>
                </a:cubicBezTo>
                <a:cubicBezTo>
                  <a:pt x="4987442" y="1956941"/>
                  <a:pt x="5000992" y="1882347"/>
                  <a:pt x="5000992" y="1791636"/>
                </a:cubicBezTo>
                <a:lnTo>
                  <a:pt x="5000992" y="1027441"/>
                </a:lnTo>
                <a:close/>
                <a:moveTo>
                  <a:pt x="540785" y="0"/>
                </a:moveTo>
                <a:lnTo>
                  <a:pt x="5088183" y="0"/>
                </a:lnTo>
                <a:cubicBezTo>
                  <a:pt x="5386850" y="0"/>
                  <a:pt x="5628968" y="242118"/>
                  <a:pt x="5628968" y="540785"/>
                </a:cubicBezTo>
                <a:lnTo>
                  <a:pt x="5628968" y="2703860"/>
                </a:lnTo>
                <a:cubicBezTo>
                  <a:pt x="5628968" y="3002527"/>
                  <a:pt x="5386850" y="3244645"/>
                  <a:pt x="5088183" y="3244645"/>
                </a:cubicBezTo>
                <a:lnTo>
                  <a:pt x="540785" y="3244645"/>
                </a:lnTo>
                <a:cubicBezTo>
                  <a:pt x="242118" y="3244645"/>
                  <a:pt x="0" y="3002527"/>
                  <a:pt x="0" y="2703860"/>
                </a:cubicBezTo>
                <a:lnTo>
                  <a:pt x="0" y="540785"/>
                </a:lnTo>
                <a:cubicBezTo>
                  <a:pt x="0" y="242118"/>
                  <a:pt x="242118" y="0"/>
                  <a:pt x="540785" y="0"/>
                </a:cubicBezTo>
                <a:close/>
              </a:path>
            </a:pathLst>
          </a:custGeom>
          <a:solidFill>
            <a:schemeClr val="accent1">
              <a:alpha val="58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23B6761E-D92B-E959-9453-FF7BAE9069E1}"/>
              </a:ext>
            </a:extLst>
          </p:cNvPr>
          <p:cNvSpPr txBox="1"/>
          <p:nvPr/>
        </p:nvSpPr>
        <p:spPr>
          <a:xfrm>
            <a:off x="3805083" y="2477727"/>
            <a:ext cx="3421626" cy="2585323"/>
          </a:xfrm>
          <a:prstGeom prst="rect">
            <a:avLst/>
          </a:prstGeom>
          <a:noFill/>
        </p:spPr>
        <p:txBody>
          <a:bodyPr wrap="square" rtlCol="0">
            <a:spAutoFit/>
          </a:bodyPr>
          <a:lstStyle/>
          <a:p>
            <a:pPr algn="just"/>
            <a:r>
              <a:rPr lang="en-US" b="1" i="0" dirty="0">
                <a:solidFill>
                  <a:schemeClr val="bg1"/>
                </a:solidFill>
                <a:effectLst/>
                <a:latin typeface="Humnst777 Lt BT" panose="020B0402030504020204" pitchFamily="34" charset="0"/>
              </a:rPr>
              <a:t>Jordan is a constitutional monarchy with two legislative houses; the head of state and government is the king, assisted by the prime minister. Jordan shares much of its history with Israel, since both occupy parts of the area known historically as Palestine.</a:t>
            </a:r>
            <a:endParaRPr lang="en-US" b="1" dirty="0">
              <a:solidFill>
                <a:schemeClr val="bg1"/>
              </a:solidFill>
              <a:latin typeface="Humnst777 Lt BT" panose="020B0402030504020204" pitchFamily="34" charset="0"/>
            </a:endParaRPr>
          </a:p>
        </p:txBody>
      </p:sp>
    </p:spTree>
    <p:extLst>
      <p:ext uri="{BB962C8B-B14F-4D97-AF65-F5344CB8AC3E}">
        <p14:creationId xmlns:p14="http://schemas.microsoft.com/office/powerpoint/2010/main" val="2934200397"/>
      </p:ext>
    </p:extLst>
  </p:cSld>
  <p:clrMapOvr>
    <a:masterClrMapping/>
  </p:clrMapOvr>
  <mc:AlternateContent xmlns:mc="http://schemas.openxmlformats.org/markup-compatibility/2006">
    <mc:Choice xmlns:p14="http://schemas.microsoft.com/office/powerpoint/2010/main" Requires="p14">
      <p:transition spd="slow" p14:dur="3000" advClick="0" advTm="1000">
        <p14:prism isContent="1"/>
      </p:transition>
    </mc:Choice>
    <mc:Fallback>
      <p:transition spd="slow" advClick="0" advTm="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0F0B9C-5E73-8967-5D2A-BD9E31833F69}"/>
              </a:ext>
            </a:extLst>
          </p:cNvPr>
          <p:cNvSpPr txBox="1"/>
          <p:nvPr/>
        </p:nvSpPr>
        <p:spPr>
          <a:xfrm>
            <a:off x="4011561" y="2580968"/>
            <a:ext cx="4748981" cy="1106129"/>
          </a:xfrm>
          <a:prstGeom prst="rect">
            <a:avLst/>
          </a:prstGeom>
          <a:noFill/>
        </p:spPr>
        <p:txBody>
          <a:bodyPr wrap="square" rtlCol="0">
            <a:spAutoFit/>
          </a:bodyPr>
          <a:lstStyle/>
          <a:p>
            <a:r>
              <a:rPr lang="en-US" sz="6600" b="1" dirty="0">
                <a:solidFill>
                  <a:schemeClr val="tx2"/>
                </a:solidFill>
                <a:latin typeface="Britannic Bold" panose="020B0903060703020204" pitchFamily="34" charset="0"/>
              </a:rPr>
              <a:t>THANK YOU</a:t>
            </a:r>
          </a:p>
        </p:txBody>
      </p:sp>
    </p:spTree>
    <p:extLst>
      <p:ext uri="{BB962C8B-B14F-4D97-AF65-F5344CB8AC3E}">
        <p14:creationId xmlns:p14="http://schemas.microsoft.com/office/powerpoint/2010/main" val="6498426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1000">
        <p15:prstTrans prst="airplane"/>
      </p:transition>
    </mc:Choice>
    <mc:Fallback>
      <p:transition spd="slow" advClick="0" advTm="1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TotalTime>
  <Words>594</Words>
  <Application>Microsoft Office PowerPoint</Application>
  <PresentationFormat>Widescreen</PresentationFormat>
  <Paragraphs>11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Aptos Display</vt:lpstr>
      <vt:lpstr>Arial</vt:lpstr>
      <vt:lpstr>Bell MT</vt:lpstr>
      <vt:lpstr>Britannic Bold</vt:lpstr>
      <vt:lpstr>Humnst777 Lt BT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ALPHA-TECH (STUDENT)</dc:creator>
  <cp:lastModifiedBy>ALPHA-TECH (STUDENT)</cp:lastModifiedBy>
  <cp:revision>1</cp:revision>
  <dcterms:created xsi:type="dcterms:W3CDTF">2024-10-24T10:03:41Z</dcterms:created>
  <dcterms:modified xsi:type="dcterms:W3CDTF">2024-10-24T10:52:05Z</dcterms:modified>
</cp:coreProperties>
</file>